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6" r:id="rId9"/>
    <p:sldId id="345" r:id="rId10"/>
    <p:sldId id="347" r:id="rId11"/>
    <p:sldId id="34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28"/>
    <p:restoredTop sz="95000"/>
  </p:normalViewPr>
  <p:slideViewPr>
    <p:cSldViewPr snapToGrid="0">
      <p:cViewPr varScale="1">
        <p:scale>
          <a:sx n="53" d="100"/>
          <a:sy n="53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D713-741C-E448-BBC2-09757AFF334C}" type="datetimeFigureOut">
              <a:t>31/05/2024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5D2E-243C-4D40-B438-C87E15028D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75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28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6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0000" y="1977667"/>
            <a:ext cx="7555600" cy="2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82000" y="4226331"/>
            <a:ext cx="7555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22738" y="303463"/>
            <a:ext cx="11559193" cy="6764380"/>
            <a:chOff x="242053" y="227597"/>
            <a:chExt cx="8669395" cy="5073285"/>
          </a:xfrm>
        </p:grpSpPr>
        <p:sp>
          <p:nvSpPr>
            <p:cNvPr id="13" name="Google Shape;13;p2"/>
            <p:cNvSpPr/>
            <p:nvPr/>
          </p:nvSpPr>
          <p:spPr>
            <a:xfrm rot="-4872794">
              <a:off x="6351695" y="3996833"/>
              <a:ext cx="833633" cy="920526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2700000" flipH="1">
              <a:off x="7052411" y="4056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8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2284200" y="2429651"/>
            <a:ext cx="7623600" cy="1405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2284200" y="4033551"/>
            <a:ext cx="7623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78" name="Google Shape;78;p11"/>
          <p:cNvGrpSpPr/>
          <p:nvPr/>
        </p:nvGrpSpPr>
        <p:grpSpPr>
          <a:xfrm>
            <a:off x="321406" y="-215756"/>
            <a:ext cx="11560525" cy="6776120"/>
            <a:chOff x="241054" y="-161817"/>
            <a:chExt cx="8670394" cy="5082090"/>
          </a:xfrm>
        </p:grpSpPr>
        <p:sp>
          <p:nvSpPr>
            <p:cNvPr id="79" name="Google Shape;79;p11"/>
            <p:cNvSpPr/>
            <p:nvPr/>
          </p:nvSpPr>
          <p:spPr>
            <a:xfrm>
              <a:off x="284032" y="222603"/>
              <a:ext cx="770840" cy="1171643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8040548" y="3729576"/>
              <a:ext cx="776696" cy="1190697"/>
            </a:xfrm>
            <a:custGeom>
              <a:avLst/>
              <a:gdLst/>
              <a:ahLst/>
              <a:cxnLst/>
              <a:rect l="l" t="t" r="r" b="b"/>
              <a:pathLst>
                <a:path w="24616" h="37737" extrusionOk="0">
                  <a:moveTo>
                    <a:pt x="16416" y="409"/>
                  </a:moveTo>
                  <a:lnTo>
                    <a:pt x="16416" y="409"/>
                  </a:lnTo>
                  <a:cubicBezTo>
                    <a:pt x="16101" y="2007"/>
                    <a:pt x="15177" y="3449"/>
                    <a:pt x="14254" y="4777"/>
                  </a:cubicBezTo>
                  <a:cubicBezTo>
                    <a:pt x="13736" y="5498"/>
                    <a:pt x="13218" y="6241"/>
                    <a:pt x="12655" y="6939"/>
                  </a:cubicBezTo>
                  <a:cubicBezTo>
                    <a:pt x="12137" y="7592"/>
                    <a:pt x="11642" y="8200"/>
                    <a:pt x="11192" y="8875"/>
                  </a:cubicBezTo>
                  <a:cubicBezTo>
                    <a:pt x="10989" y="9168"/>
                    <a:pt x="10786" y="9506"/>
                    <a:pt x="10651" y="9799"/>
                  </a:cubicBezTo>
                  <a:cubicBezTo>
                    <a:pt x="10809" y="9168"/>
                    <a:pt x="10989" y="8515"/>
                    <a:pt x="11192" y="7862"/>
                  </a:cubicBezTo>
                  <a:cubicBezTo>
                    <a:pt x="11462" y="7029"/>
                    <a:pt x="11822" y="6173"/>
                    <a:pt x="12318" y="5385"/>
                  </a:cubicBezTo>
                  <a:cubicBezTo>
                    <a:pt x="13038" y="4124"/>
                    <a:pt x="13939" y="2976"/>
                    <a:pt x="14930" y="1895"/>
                  </a:cubicBezTo>
                  <a:cubicBezTo>
                    <a:pt x="15402" y="1400"/>
                    <a:pt x="15920" y="882"/>
                    <a:pt x="16416" y="409"/>
                  </a:cubicBezTo>
                  <a:close/>
                  <a:moveTo>
                    <a:pt x="18420" y="5340"/>
                  </a:moveTo>
                  <a:cubicBezTo>
                    <a:pt x="17519" y="6263"/>
                    <a:pt x="16596" y="7187"/>
                    <a:pt x="15560" y="7997"/>
                  </a:cubicBezTo>
                  <a:cubicBezTo>
                    <a:pt x="14479" y="8875"/>
                    <a:pt x="13308" y="9664"/>
                    <a:pt x="12092" y="10339"/>
                  </a:cubicBezTo>
                  <a:cubicBezTo>
                    <a:pt x="11529" y="10654"/>
                    <a:pt x="10921" y="10902"/>
                    <a:pt x="10404" y="11240"/>
                  </a:cubicBezTo>
                  <a:cubicBezTo>
                    <a:pt x="12115" y="9236"/>
                    <a:pt x="14141" y="7524"/>
                    <a:pt x="16438" y="6241"/>
                  </a:cubicBezTo>
                  <a:cubicBezTo>
                    <a:pt x="17069" y="5858"/>
                    <a:pt x="17744" y="5520"/>
                    <a:pt x="18420" y="5340"/>
                  </a:cubicBezTo>
                  <a:close/>
                  <a:moveTo>
                    <a:pt x="7949" y="1917"/>
                  </a:moveTo>
                  <a:cubicBezTo>
                    <a:pt x="8129" y="2458"/>
                    <a:pt x="8309" y="2998"/>
                    <a:pt x="8467" y="3494"/>
                  </a:cubicBezTo>
                  <a:cubicBezTo>
                    <a:pt x="8670" y="4147"/>
                    <a:pt x="8872" y="4777"/>
                    <a:pt x="9075" y="5408"/>
                  </a:cubicBezTo>
                  <a:cubicBezTo>
                    <a:pt x="9435" y="6736"/>
                    <a:pt x="9705" y="8065"/>
                    <a:pt x="9863" y="9438"/>
                  </a:cubicBezTo>
                  <a:cubicBezTo>
                    <a:pt x="9908" y="10046"/>
                    <a:pt x="9976" y="10699"/>
                    <a:pt x="9976" y="11330"/>
                  </a:cubicBezTo>
                  <a:cubicBezTo>
                    <a:pt x="9435" y="10226"/>
                    <a:pt x="8940" y="9123"/>
                    <a:pt x="8535" y="7997"/>
                  </a:cubicBezTo>
                  <a:cubicBezTo>
                    <a:pt x="8084" y="6714"/>
                    <a:pt x="7837" y="5385"/>
                    <a:pt x="7791" y="4012"/>
                  </a:cubicBezTo>
                  <a:cubicBezTo>
                    <a:pt x="7791" y="3291"/>
                    <a:pt x="7859" y="2638"/>
                    <a:pt x="7949" y="1917"/>
                  </a:cubicBezTo>
                  <a:close/>
                  <a:moveTo>
                    <a:pt x="17879" y="8988"/>
                  </a:moveTo>
                  <a:cubicBezTo>
                    <a:pt x="17519" y="9483"/>
                    <a:pt x="17114" y="9979"/>
                    <a:pt x="16708" y="10429"/>
                  </a:cubicBezTo>
                  <a:cubicBezTo>
                    <a:pt x="16213" y="10947"/>
                    <a:pt x="15718" y="11465"/>
                    <a:pt x="15177" y="11915"/>
                  </a:cubicBezTo>
                  <a:cubicBezTo>
                    <a:pt x="14119" y="12839"/>
                    <a:pt x="12948" y="13649"/>
                    <a:pt x="11687" y="14325"/>
                  </a:cubicBezTo>
                  <a:cubicBezTo>
                    <a:pt x="11102" y="14640"/>
                    <a:pt x="10471" y="14955"/>
                    <a:pt x="9841" y="15180"/>
                  </a:cubicBezTo>
                  <a:cubicBezTo>
                    <a:pt x="10674" y="14167"/>
                    <a:pt x="11529" y="13221"/>
                    <a:pt x="12498" y="12343"/>
                  </a:cubicBezTo>
                  <a:cubicBezTo>
                    <a:pt x="13579" y="11375"/>
                    <a:pt x="14727" y="10564"/>
                    <a:pt x="15965" y="9889"/>
                  </a:cubicBezTo>
                  <a:cubicBezTo>
                    <a:pt x="16596" y="9551"/>
                    <a:pt x="17226" y="9258"/>
                    <a:pt x="17879" y="8988"/>
                  </a:cubicBezTo>
                  <a:close/>
                  <a:moveTo>
                    <a:pt x="6260" y="6511"/>
                  </a:moveTo>
                  <a:lnTo>
                    <a:pt x="6260" y="6511"/>
                  </a:lnTo>
                  <a:cubicBezTo>
                    <a:pt x="6666" y="7659"/>
                    <a:pt x="7183" y="8785"/>
                    <a:pt x="7634" y="9911"/>
                  </a:cubicBezTo>
                  <a:cubicBezTo>
                    <a:pt x="7882" y="10542"/>
                    <a:pt x="8084" y="11172"/>
                    <a:pt x="8242" y="11825"/>
                  </a:cubicBezTo>
                  <a:cubicBezTo>
                    <a:pt x="8422" y="12456"/>
                    <a:pt x="8535" y="13064"/>
                    <a:pt x="8737" y="13649"/>
                  </a:cubicBezTo>
                  <a:cubicBezTo>
                    <a:pt x="8895" y="14212"/>
                    <a:pt x="9097" y="14753"/>
                    <a:pt x="9345" y="15270"/>
                  </a:cubicBezTo>
                  <a:cubicBezTo>
                    <a:pt x="7634" y="13379"/>
                    <a:pt x="6530" y="10925"/>
                    <a:pt x="6283" y="8357"/>
                  </a:cubicBezTo>
                  <a:cubicBezTo>
                    <a:pt x="6238" y="7750"/>
                    <a:pt x="6238" y="7142"/>
                    <a:pt x="6260" y="6511"/>
                  </a:cubicBezTo>
                  <a:close/>
                  <a:moveTo>
                    <a:pt x="17564" y="12816"/>
                  </a:moveTo>
                  <a:lnTo>
                    <a:pt x="17564" y="12816"/>
                  </a:lnTo>
                  <a:cubicBezTo>
                    <a:pt x="15988" y="15135"/>
                    <a:pt x="13961" y="17117"/>
                    <a:pt x="11619" y="18648"/>
                  </a:cubicBezTo>
                  <a:cubicBezTo>
                    <a:pt x="11057" y="19008"/>
                    <a:pt x="10494" y="19346"/>
                    <a:pt x="9908" y="19661"/>
                  </a:cubicBezTo>
                  <a:cubicBezTo>
                    <a:pt x="11237" y="17229"/>
                    <a:pt x="13263" y="15315"/>
                    <a:pt x="15628" y="13897"/>
                  </a:cubicBezTo>
                  <a:cubicBezTo>
                    <a:pt x="16258" y="13492"/>
                    <a:pt x="16889" y="13154"/>
                    <a:pt x="17564" y="12816"/>
                  </a:cubicBezTo>
                  <a:close/>
                  <a:moveTo>
                    <a:pt x="3716" y="9866"/>
                  </a:moveTo>
                  <a:lnTo>
                    <a:pt x="3716" y="9866"/>
                  </a:lnTo>
                  <a:cubicBezTo>
                    <a:pt x="4031" y="10452"/>
                    <a:pt x="4369" y="11037"/>
                    <a:pt x="4729" y="11600"/>
                  </a:cubicBezTo>
                  <a:cubicBezTo>
                    <a:pt x="5179" y="12253"/>
                    <a:pt x="5675" y="12906"/>
                    <a:pt x="6125" y="13537"/>
                  </a:cubicBezTo>
                  <a:cubicBezTo>
                    <a:pt x="6981" y="14843"/>
                    <a:pt x="7769" y="16216"/>
                    <a:pt x="8444" y="17635"/>
                  </a:cubicBezTo>
                  <a:cubicBezTo>
                    <a:pt x="8827" y="18400"/>
                    <a:pt x="9188" y="19143"/>
                    <a:pt x="9458" y="19954"/>
                  </a:cubicBezTo>
                  <a:cubicBezTo>
                    <a:pt x="8287" y="19121"/>
                    <a:pt x="7409" y="17882"/>
                    <a:pt x="6621" y="16667"/>
                  </a:cubicBezTo>
                  <a:cubicBezTo>
                    <a:pt x="5720" y="15270"/>
                    <a:pt x="4797" y="13829"/>
                    <a:pt x="4234" y="12253"/>
                  </a:cubicBezTo>
                  <a:cubicBezTo>
                    <a:pt x="3941" y="11487"/>
                    <a:pt x="3783" y="10677"/>
                    <a:pt x="3716" y="9866"/>
                  </a:cubicBezTo>
                  <a:close/>
                  <a:moveTo>
                    <a:pt x="1049" y="21397"/>
                  </a:moveTo>
                  <a:lnTo>
                    <a:pt x="1049" y="21397"/>
                  </a:lnTo>
                  <a:cubicBezTo>
                    <a:pt x="1326" y="21626"/>
                    <a:pt x="1634" y="21823"/>
                    <a:pt x="1952" y="21999"/>
                  </a:cubicBezTo>
                  <a:lnTo>
                    <a:pt x="1952" y="21999"/>
                  </a:lnTo>
                  <a:cubicBezTo>
                    <a:pt x="1646" y="21809"/>
                    <a:pt x="1351" y="21607"/>
                    <a:pt x="1049" y="21397"/>
                  </a:cubicBezTo>
                  <a:close/>
                  <a:moveTo>
                    <a:pt x="653" y="14978"/>
                  </a:moveTo>
                  <a:lnTo>
                    <a:pt x="653" y="14978"/>
                  </a:lnTo>
                  <a:cubicBezTo>
                    <a:pt x="1216" y="15406"/>
                    <a:pt x="1847" y="15766"/>
                    <a:pt x="2455" y="16149"/>
                  </a:cubicBezTo>
                  <a:cubicBezTo>
                    <a:pt x="3198" y="16554"/>
                    <a:pt x="3918" y="16959"/>
                    <a:pt x="4616" y="17432"/>
                  </a:cubicBezTo>
                  <a:cubicBezTo>
                    <a:pt x="5968" y="18355"/>
                    <a:pt x="7093" y="19571"/>
                    <a:pt x="8152" y="20832"/>
                  </a:cubicBezTo>
                  <a:cubicBezTo>
                    <a:pt x="8670" y="21485"/>
                    <a:pt x="9165" y="22161"/>
                    <a:pt x="9660" y="22836"/>
                  </a:cubicBezTo>
                  <a:cubicBezTo>
                    <a:pt x="6553" y="21733"/>
                    <a:pt x="3828" y="19774"/>
                    <a:pt x="1959" y="17117"/>
                  </a:cubicBezTo>
                  <a:cubicBezTo>
                    <a:pt x="1464" y="16441"/>
                    <a:pt x="1059" y="15721"/>
                    <a:pt x="653" y="14978"/>
                  </a:cubicBezTo>
                  <a:close/>
                  <a:moveTo>
                    <a:pt x="18082" y="15473"/>
                  </a:moveTo>
                  <a:lnTo>
                    <a:pt x="18082" y="15473"/>
                  </a:lnTo>
                  <a:cubicBezTo>
                    <a:pt x="17114" y="17162"/>
                    <a:pt x="16191" y="18873"/>
                    <a:pt x="15200" y="20540"/>
                  </a:cubicBezTo>
                  <a:cubicBezTo>
                    <a:pt x="14704" y="21373"/>
                    <a:pt x="14164" y="22228"/>
                    <a:pt x="13579" y="23039"/>
                  </a:cubicBezTo>
                  <a:cubicBezTo>
                    <a:pt x="13016" y="23805"/>
                    <a:pt x="12385" y="24548"/>
                    <a:pt x="11935" y="25403"/>
                  </a:cubicBezTo>
                  <a:cubicBezTo>
                    <a:pt x="11665" y="25944"/>
                    <a:pt x="11417" y="26529"/>
                    <a:pt x="11327" y="27115"/>
                  </a:cubicBezTo>
                  <a:cubicBezTo>
                    <a:pt x="11327" y="25403"/>
                    <a:pt x="11665" y="23692"/>
                    <a:pt x="12363" y="22116"/>
                  </a:cubicBezTo>
                  <a:cubicBezTo>
                    <a:pt x="13151" y="20314"/>
                    <a:pt x="14344" y="18693"/>
                    <a:pt x="15740" y="17342"/>
                  </a:cubicBezTo>
                  <a:cubicBezTo>
                    <a:pt x="16483" y="16644"/>
                    <a:pt x="17249" y="16036"/>
                    <a:pt x="18082" y="15473"/>
                  </a:cubicBezTo>
                  <a:close/>
                  <a:moveTo>
                    <a:pt x="20491" y="17635"/>
                  </a:moveTo>
                  <a:lnTo>
                    <a:pt x="20491" y="17635"/>
                  </a:lnTo>
                  <a:cubicBezTo>
                    <a:pt x="19748" y="19729"/>
                    <a:pt x="18915" y="21823"/>
                    <a:pt x="17992" y="23872"/>
                  </a:cubicBezTo>
                  <a:cubicBezTo>
                    <a:pt x="17519" y="24931"/>
                    <a:pt x="16979" y="25966"/>
                    <a:pt x="16393" y="26957"/>
                  </a:cubicBezTo>
                  <a:cubicBezTo>
                    <a:pt x="15808" y="27925"/>
                    <a:pt x="15132" y="28894"/>
                    <a:pt x="14479" y="29817"/>
                  </a:cubicBezTo>
                  <a:cubicBezTo>
                    <a:pt x="14141" y="30290"/>
                    <a:pt x="13804" y="30785"/>
                    <a:pt x="13579" y="31348"/>
                  </a:cubicBezTo>
                  <a:cubicBezTo>
                    <a:pt x="13556" y="30515"/>
                    <a:pt x="13579" y="29727"/>
                    <a:pt x="13669" y="28984"/>
                  </a:cubicBezTo>
                  <a:cubicBezTo>
                    <a:pt x="13781" y="27768"/>
                    <a:pt x="13939" y="26574"/>
                    <a:pt x="14232" y="25403"/>
                  </a:cubicBezTo>
                  <a:cubicBezTo>
                    <a:pt x="14794" y="23264"/>
                    <a:pt x="15808" y="21215"/>
                    <a:pt x="17497" y="19706"/>
                  </a:cubicBezTo>
                  <a:cubicBezTo>
                    <a:pt x="18397" y="18896"/>
                    <a:pt x="19456" y="18243"/>
                    <a:pt x="20491" y="17635"/>
                  </a:cubicBezTo>
                  <a:close/>
                  <a:moveTo>
                    <a:pt x="2687" y="27575"/>
                  </a:moveTo>
                  <a:cubicBezTo>
                    <a:pt x="2866" y="27575"/>
                    <a:pt x="3044" y="27579"/>
                    <a:pt x="3220" y="27588"/>
                  </a:cubicBezTo>
                  <a:cubicBezTo>
                    <a:pt x="4144" y="27655"/>
                    <a:pt x="5067" y="27858"/>
                    <a:pt x="5945" y="28151"/>
                  </a:cubicBezTo>
                  <a:cubicBezTo>
                    <a:pt x="7679" y="28759"/>
                    <a:pt x="9300" y="29704"/>
                    <a:pt x="10741" y="30830"/>
                  </a:cubicBezTo>
                  <a:cubicBezTo>
                    <a:pt x="11304" y="31281"/>
                    <a:pt x="11800" y="31731"/>
                    <a:pt x="12318" y="32204"/>
                  </a:cubicBezTo>
                  <a:cubicBezTo>
                    <a:pt x="11147" y="31483"/>
                    <a:pt x="9660" y="31258"/>
                    <a:pt x="8287" y="31055"/>
                  </a:cubicBezTo>
                  <a:cubicBezTo>
                    <a:pt x="6373" y="30785"/>
                    <a:pt x="4549" y="30222"/>
                    <a:pt x="2815" y="29321"/>
                  </a:cubicBezTo>
                  <a:cubicBezTo>
                    <a:pt x="1959" y="28849"/>
                    <a:pt x="1126" y="28286"/>
                    <a:pt x="406" y="27678"/>
                  </a:cubicBezTo>
                  <a:cubicBezTo>
                    <a:pt x="1153" y="27641"/>
                    <a:pt x="1929" y="27575"/>
                    <a:pt x="2687" y="27575"/>
                  </a:cubicBezTo>
                  <a:close/>
                  <a:moveTo>
                    <a:pt x="24252" y="20945"/>
                  </a:moveTo>
                  <a:lnTo>
                    <a:pt x="24252" y="20945"/>
                  </a:lnTo>
                  <a:cubicBezTo>
                    <a:pt x="23261" y="22949"/>
                    <a:pt x="22068" y="24840"/>
                    <a:pt x="20694" y="26574"/>
                  </a:cubicBezTo>
                  <a:cubicBezTo>
                    <a:pt x="19996" y="27520"/>
                    <a:pt x="19208" y="28376"/>
                    <a:pt x="18420" y="29231"/>
                  </a:cubicBezTo>
                  <a:cubicBezTo>
                    <a:pt x="17564" y="30110"/>
                    <a:pt x="16641" y="30898"/>
                    <a:pt x="15853" y="31798"/>
                  </a:cubicBezTo>
                  <a:cubicBezTo>
                    <a:pt x="15493" y="32204"/>
                    <a:pt x="15155" y="32654"/>
                    <a:pt x="14907" y="33172"/>
                  </a:cubicBezTo>
                  <a:cubicBezTo>
                    <a:pt x="15245" y="31506"/>
                    <a:pt x="15853" y="29907"/>
                    <a:pt x="16686" y="28421"/>
                  </a:cubicBezTo>
                  <a:cubicBezTo>
                    <a:pt x="17879" y="26349"/>
                    <a:pt x="19501" y="24593"/>
                    <a:pt x="21347" y="23084"/>
                  </a:cubicBezTo>
                  <a:cubicBezTo>
                    <a:pt x="22270" y="22341"/>
                    <a:pt x="23239" y="21598"/>
                    <a:pt x="24252" y="20945"/>
                  </a:cubicBezTo>
                  <a:close/>
                  <a:moveTo>
                    <a:pt x="2252" y="32361"/>
                  </a:moveTo>
                  <a:lnTo>
                    <a:pt x="2252" y="32361"/>
                  </a:lnTo>
                  <a:cubicBezTo>
                    <a:pt x="5495" y="32384"/>
                    <a:pt x="8895" y="32699"/>
                    <a:pt x="11800" y="34208"/>
                  </a:cubicBezTo>
                  <a:cubicBezTo>
                    <a:pt x="12565" y="34613"/>
                    <a:pt x="13308" y="35064"/>
                    <a:pt x="14164" y="35199"/>
                  </a:cubicBezTo>
                  <a:cubicBezTo>
                    <a:pt x="13569" y="35390"/>
                    <a:pt x="12910" y="35452"/>
                    <a:pt x="12254" y="35452"/>
                  </a:cubicBezTo>
                  <a:cubicBezTo>
                    <a:pt x="12140" y="35452"/>
                    <a:pt x="12026" y="35450"/>
                    <a:pt x="11912" y="35446"/>
                  </a:cubicBezTo>
                  <a:cubicBezTo>
                    <a:pt x="11034" y="35424"/>
                    <a:pt x="10201" y="35311"/>
                    <a:pt x="9345" y="35131"/>
                  </a:cubicBezTo>
                  <a:cubicBezTo>
                    <a:pt x="7656" y="34793"/>
                    <a:pt x="6035" y="34185"/>
                    <a:pt x="4481" y="33442"/>
                  </a:cubicBezTo>
                  <a:cubicBezTo>
                    <a:pt x="3716" y="33104"/>
                    <a:pt x="3018" y="32722"/>
                    <a:pt x="2252" y="32361"/>
                  </a:cubicBezTo>
                  <a:close/>
                  <a:moveTo>
                    <a:pt x="16602" y="1"/>
                  </a:moveTo>
                  <a:cubicBezTo>
                    <a:pt x="16568" y="1"/>
                    <a:pt x="16531" y="15"/>
                    <a:pt x="16506" y="48"/>
                  </a:cubicBezTo>
                  <a:cubicBezTo>
                    <a:pt x="14389" y="2007"/>
                    <a:pt x="12408" y="4282"/>
                    <a:pt x="11327" y="6984"/>
                  </a:cubicBezTo>
                  <a:cubicBezTo>
                    <a:pt x="11057" y="7637"/>
                    <a:pt x="10876" y="8267"/>
                    <a:pt x="10719" y="8943"/>
                  </a:cubicBezTo>
                  <a:cubicBezTo>
                    <a:pt x="10494" y="9664"/>
                    <a:pt x="10313" y="10407"/>
                    <a:pt x="10133" y="11150"/>
                  </a:cubicBezTo>
                  <a:cubicBezTo>
                    <a:pt x="10133" y="8628"/>
                    <a:pt x="9458" y="6128"/>
                    <a:pt x="8692" y="3719"/>
                  </a:cubicBezTo>
                  <a:cubicBezTo>
                    <a:pt x="8467" y="2976"/>
                    <a:pt x="8197" y="2233"/>
                    <a:pt x="7972" y="1467"/>
                  </a:cubicBezTo>
                  <a:cubicBezTo>
                    <a:pt x="7960" y="1433"/>
                    <a:pt x="7915" y="1416"/>
                    <a:pt x="7873" y="1416"/>
                  </a:cubicBezTo>
                  <a:cubicBezTo>
                    <a:pt x="7831" y="1416"/>
                    <a:pt x="7791" y="1433"/>
                    <a:pt x="7791" y="1467"/>
                  </a:cubicBezTo>
                  <a:cubicBezTo>
                    <a:pt x="7544" y="2863"/>
                    <a:pt x="7544" y="4349"/>
                    <a:pt x="7769" y="5723"/>
                  </a:cubicBezTo>
                  <a:cubicBezTo>
                    <a:pt x="7994" y="7051"/>
                    <a:pt x="8444" y="8335"/>
                    <a:pt x="8985" y="9573"/>
                  </a:cubicBezTo>
                  <a:cubicBezTo>
                    <a:pt x="9300" y="10294"/>
                    <a:pt x="9593" y="10970"/>
                    <a:pt x="9931" y="11645"/>
                  </a:cubicBezTo>
                  <a:lnTo>
                    <a:pt x="9931" y="11690"/>
                  </a:lnTo>
                  <a:cubicBezTo>
                    <a:pt x="9931" y="11758"/>
                    <a:pt x="9976" y="11780"/>
                    <a:pt x="9998" y="11780"/>
                  </a:cubicBezTo>
                  <a:cubicBezTo>
                    <a:pt x="9886" y="12388"/>
                    <a:pt x="9773" y="13019"/>
                    <a:pt x="9683" y="13627"/>
                  </a:cubicBezTo>
                  <a:cubicBezTo>
                    <a:pt x="9638" y="14167"/>
                    <a:pt x="9570" y="14685"/>
                    <a:pt x="9525" y="15203"/>
                  </a:cubicBezTo>
                  <a:cubicBezTo>
                    <a:pt x="8962" y="14190"/>
                    <a:pt x="8737" y="13041"/>
                    <a:pt x="8422" y="11915"/>
                  </a:cubicBezTo>
                  <a:cubicBezTo>
                    <a:pt x="8084" y="10654"/>
                    <a:pt x="7566" y="9438"/>
                    <a:pt x="7071" y="8222"/>
                  </a:cubicBezTo>
                  <a:cubicBezTo>
                    <a:pt x="6778" y="7524"/>
                    <a:pt x="6485" y="6826"/>
                    <a:pt x="6283" y="6083"/>
                  </a:cubicBezTo>
                  <a:cubicBezTo>
                    <a:pt x="6273" y="6053"/>
                    <a:pt x="6244" y="6041"/>
                    <a:pt x="6216" y="6041"/>
                  </a:cubicBezTo>
                  <a:cubicBezTo>
                    <a:pt x="6182" y="6041"/>
                    <a:pt x="6148" y="6058"/>
                    <a:pt x="6148" y="6083"/>
                  </a:cubicBezTo>
                  <a:cubicBezTo>
                    <a:pt x="5945" y="7389"/>
                    <a:pt x="6103" y="8785"/>
                    <a:pt x="6418" y="10091"/>
                  </a:cubicBezTo>
                  <a:cubicBezTo>
                    <a:pt x="6756" y="11420"/>
                    <a:pt x="7296" y="12681"/>
                    <a:pt x="8017" y="13807"/>
                  </a:cubicBezTo>
                  <a:cubicBezTo>
                    <a:pt x="8444" y="14460"/>
                    <a:pt x="8917" y="15045"/>
                    <a:pt x="9458" y="15586"/>
                  </a:cubicBezTo>
                  <a:cubicBezTo>
                    <a:pt x="9368" y="16847"/>
                    <a:pt x="9345" y="18130"/>
                    <a:pt x="9435" y="19436"/>
                  </a:cubicBezTo>
                  <a:cubicBezTo>
                    <a:pt x="9210" y="18873"/>
                    <a:pt x="9007" y="18333"/>
                    <a:pt x="8760" y="17792"/>
                  </a:cubicBezTo>
                  <a:cubicBezTo>
                    <a:pt x="8422" y="17094"/>
                    <a:pt x="8084" y="16419"/>
                    <a:pt x="7679" y="15743"/>
                  </a:cubicBezTo>
                  <a:cubicBezTo>
                    <a:pt x="7296" y="15068"/>
                    <a:pt x="6891" y="14415"/>
                    <a:pt x="6440" y="13784"/>
                  </a:cubicBezTo>
                  <a:cubicBezTo>
                    <a:pt x="5990" y="13109"/>
                    <a:pt x="5495" y="12478"/>
                    <a:pt x="5044" y="11825"/>
                  </a:cubicBezTo>
                  <a:cubicBezTo>
                    <a:pt x="4504" y="11082"/>
                    <a:pt x="4076" y="10226"/>
                    <a:pt x="3671" y="9393"/>
                  </a:cubicBezTo>
                  <a:cubicBezTo>
                    <a:pt x="3645" y="9359"/>
                    <a:pt x="3613" y="9344"/>
                    <a:pt x="3582" y="9344"/>
                  </a:cubicBezTo>
                  <a:cubicBezTo>
                    <a:pt x="3534" y="9344"/>
                    <a:pt x="3491" y="9383"/>
                    <a:pt x="3491" y="9438"/>
                  </a:cubicBezTo>
                  <a:cubicBezTo>
                    <a:pt x="3513" y="11127"/>
                    <a:pt x="4144" y="12771"/>
                    <a:pt x="4932" y="14235"/>
                  </a:cubicBezTo>
                  <a:cubicBezTo>
                    <a:pt x="5360" y="14978"/>
                    <a:pt x="5810" y="15743"/>
                    <a:pt x="6283" y="16486"/>
                  </a:cubicBezTo>
                  <a:cubicBezTo>
                    <a:pt x="6711" y="17117"/>
                    <a:pt x="7116" y="17770"/>
                    <a:pt x="7611" y="18400"/>
                  </a:cubicBezTo>
                  <a:cubicBezTo>
                    <a:pt x="8129" y="19076"/>
                    <a:pt x="8737" y="19661"/>
                    <a:pt x="9435" y="20134"/>
                  </a:cubicBezTo>
                  <a:cubicBezTo>
                    <a:pt x="9480" y="20990"/>
                    <a:pt x="9593" y="21823"/>
                    <a:pt x="9705" y="22679"/>
                  </a:cubicBezTo>
                  <a:cubicBezTo>
                    <a:pt x="8782" y="21463"/>
                    <a:pt x="7882" y="20224"/>
                    <a:pt x="6823" y="19121"/>
                  </a:cubicBezTo>
                  <a:cubicBezTo>
                    <a:pt x="6260" y="18536"/>
                    <a:pt x="5630" y="17995"/>
                    <a:pt x="4954" y="17522"/>
                  </a:cubicBezTo>
                  <a:cubicBezTo>
                    <a:pt x="4279" y="17049"/>
                    <a:pt x="3581" y="16667"/>
                    <a:pt x="2838" y="16284"/>
                  </a:cubicBezTo>
                  <a:cubicBezTo>
                    <a:pt x="2004" y="15833"/>
                    <a:pt x="1126" y="15383"/>
                    <a:pt x="451" y="14707"/>
                  </a:cubicBezTo>
                  <a:cubicBezTo>
                    <a:pt x="438" y="14688"/>
                    <a:pt x="422" y="14680"/>
                    <a:pt x="405" y="14680"/>
                  </a:cubicBezTo>
                  <a:cubicBezTo>
                    <a:pt x="364" y="14680"/>
                    <a:pt x="322" y="14733"/>
                    <a:pt x="338" y="14798"/>
                  </a:cubicBezTo>
                  <a:cubicBezTo>
                    <a:pt x="653" y="15586"/>
                    <a:pt x="1104" y="16306"/>
                    <a:pt x="1577" y="16982"/>
                  </a:cubicBezTo>
                  <a:cubicBezTo>
                    <a:pt x="2049" y="17680"/>
                    <a:pt x="2590" y="18333"/>
                    <a:pt x="3175" y="18963"/>
                  </a:cubicBezTo>
                  <a:cubicBezTo>
                    <a:pt x="4369" y="20202"/>
                    <a:pt x="5720" y="21260"/>
                    <a:pt x="7229" y="22048"/>
                  </a:cubicBezTo>
                  <a:cubicBezTo>
                    <a:pt x="8017" y="22476"/>
                    <a:pt x="8872" y="22814"/>
                    <a:pt x="9751" y="23062"/>
                  </a:cubicBezTo>
                  <a:cubicBezTo>
                    <a:pt x="9751" y="23062"/>
                    <a:pt x="9751" y="23084"/>
                    <a:pt x="9773" y="23084"/>
                  </a:cubicBezTo>
                  <a:cubicBezTo>
                    <a:pt x="9796" y="23129"/>
                    <a:pt x="9796" y="23129"/>
                    <a:pt x="9818" y="23129"/>
                  </a:cubicBezTo>
                  <a:cubicBezTo>
                    <a:pt x="10088" y="24660"/>
                    <a:pt x="10449" y="26214"/>
                    <a:pt x="10921" y="27745"/>
                  </a:cubicBezTo>
                  <a:cubicBezTo>
                    <a:pt x="10088" y="26529"/>
                    <a:pt x="8985" y="25516"/>
                    <a:pt x="7769" y="24705"/>
                  </a:cubicBezTo>
                  <a:cubicBezTo>
                    <a:pt x="6305" y="23737"/>
                    <a:pt x="4684" y="23264"/>
                    <a:pt x="3108" y="22566"/>
                  </a:cubicBezTo>
                  <a:cubicBezTo>
                    <a:pt x="2732" y="22393"/>
                    <a:pt x="2335" y="22211"/>
                    <a:pt x="1952" y="21999"/>
                  </a:cubicBezTo>
                  <a:lnTo>
                    <a:pt x="1952" y="21999"/>
                  </a:lnTo>
                  <a:cubicBezTo>
                    <a:pt x="2158" y="22127"/>
                    <a:pt x="2369" y="22249"/>
                    <a:pt x="2590" y="22364"/>
                  </a:cubicBezTo>
                  <a:cubicBezTo>
                    <a:pt x="3355" y="22746"/>
                    <a:pt x="4166" y="23062"/>
                    <a:pt x="4954" y="23377"/>
                  </a:cubicBezTo>
                  <a:cubicBezTo>
                    <a:pt x="5742" y="23715"/>
                    <a:pt x="6508" y="24052"/>
                    <a:pt x="7251" y="24480"/>
                  </a:cubicBezTo>
                  <a:cubicBezTo>
                    <a:pt x="7994" y="24931"/>
                    <a:pt x="8715" y="25448"/>
                    <a:pt x="9345" y="26079"/>
                  </a:cubicBezTo>
                  <a:cubicBezTo>
                    <a:pt x="9976" y="26664"/>
                    <a:pt x="10539" y="27340"/>
                    <a:pt x="11011" y="28038"/>
                  </a:cubicBezTo>
                  <a:cubicBezTo>
                    <a:pt x="9683" y="27115"/>
                    <a:pt x="8084" y="26777"/>
                    <a:pt x="6688" y="26079"/>
                  </a:cubicBezTo>
                  <a:cubicBezTo>
                    <a:pt x="5157" y="25313"/>
                    <a:pt x="3761" y="24323"/>
                    <a:pt x="2545" y="23129"/>
                  </a:cubicBezTo>
                  <a:cubicBezTo>
                    <a:pt x="1982" y="22589"/>
                    <a:pt x="1509" y="22003"/>
                    <a:pt x="1014" y="21373"/>
                  </a:cubicBezTo>
                  <a:lnTo>
                    <a:pt x="1014" y="21373"/>
                  </a:lnTo>
                  <a:cubicBezTo>
                    <a:pt x="1025" y="21381"/>
                    <a:pt x="1037" y="21389"/>
                    <a:pt x="1049" y="21397"/>
                  </a:cubicBezTo>
                  <a:lnTo>
                    <a:pt x="1049" y="21397"/>
                  </a:lnTo>
                  <a:cubicBezTo>
                    <a:pt x="882" y="21259"/>
                    <a:pt x="726" y="21109"/>
                    <a:pt x="586" y="20945"/>
                  </a:cubicBezTo>
                  <a:cubicBezTo>
                    <a:pt x="573" y="20926"/>
                    <a:pt x="553" y="20917"/>
                    <a:pt x="532" y="20917"/>
                  </a:cubicBezTo>
                  <a:cubicBezTo>
                    <a:pt x="479" y="20917"/>
                    <a:pt x="418" y="20970"/>
                    <a:pt x="451" y="21035"/>
                  </a:cubicBezTo>
                  <a:cubicBezTo>
                    <a:pt x="879" y="21778"/>
                    <a:pt x="1464" y="22409"/>
                    <a:pt x="2027" y="23039"/>
                  </a:cubicBezTo>
                  <a:cubicBezTo>
                    <a:pt x="2612" y="23647"/>
                    <a:pt x="3265" y="24255"/>
                    <a:pt x="3963" y="24750"/>
                  </a:cubicBezTo>
                  <a:cubicBezTo>
                    <a:pt x="4639" y="25268"/>
                    <a:pt x="5360" y="25674"/>
                    <a:pt x="6080" y="26079"/>
                  </a:cubicBezTo>
                  <a:cubicBezTo>
                    <a:pt x="6868" y="26507"/>
                    <a:pt x="7679" y="26800"/>
                    <a:pt x="8512" y="27092"/>
                  </a:cubicBezTo>
                  <a:cubicBezTo>
                    <a:pt x="9413" y="27407"/>
                    <a:pt x="10313" y="27745"/>
                    <a:pt x="11102" y="28308"/>
                  </a:cubicBezTo>
                  <a:cubicBezTo>
                    <a:pt x="11124" y="28331"/>
                    <a:pt x="11124" y="28353"/>
                    <a:pt x="11147" y="28376"/>
                  </a:cubicBezTo>
                  <a:cubicBezTo>
                    <a:pt x="11574" y="29614"/>
                    <a:pt x="12070" y="30808"/>
                    <a:pt x="12633" y="31979"/>
                  </a:cubicBezTo>
                  <a:cubicBezTo>
                    <a:pt x="12745" y="32204"/>
                    <a:pt x="12858" y="32406"/>
                    <a:pt x="12971" y="32632"/>
                  </a:cubicBezTo>
                  <a:cubicBezTo>
                    <a:pt x="10471" y="30042"/>
                    <a:pt x="7229" y="27858"/>
                    <a:pt x="3603" y="27453"/>
                  </a:cubicBezTo>
                  <a:cubicBezTo>
                    <a:pt x="3196" y="27412"/>
                    <a:pt x="2783" y="27395"/>
                    <a:pt x="2367" y="27395"/>
                  </a:cubicBezTo>
                  <a:cubicBezTo>
                    <a:pt x="1631" y="27395"/>
                    <a:pt x="883" y="27448"/>
                    <a:pt x="135" y="27520"/>
                  </a:cubicBezTo>
                  <a:cubicBezTo>
                    <a:pt x="68" y="27520"/>
                    <a:pt x="0" y="27655"/>
                    <a:pt x="90" y="27700"/>
                  </a:cubicBezTo>
                  <a:cubicBezTo>
                    <a:pt x="1554" y="28804"/>
                    <a:pt x="3130" y="29727"/>
                    <a:pt x="4842" y="30380"/>
                  </a:cubicBezTo>
                  <a:cubicBezTo>
                    <a:pt x="5720" y="30718"/>
                    <a:pt x="6598" y="30943"/>
                    <a:pt x="7499" y="31123"/>
                  </a:cubicBezTo>
                  <a:cubicBezTo>
                    <a:pt x="8512" y="31303"/>
                    <a:pt x="9548" y="31393"/>
                    <a:pt x="10539" y="31686"/>
                  </a:cubicBezTo>
                  <a:cubicBezTo>
                    <a:pt x="11011" y="31821"/>
                    <a:pt x="11484" y="31979"/>
                    <a:pt x="11912" y="32249"/>
                  </a:cubicBezTo>
                  <a:cubicBezTo>
                    <a:pt x="12160" y="32384"/>
                    <a:pt x="12408" y="32587"/>
                    <a:pt x="12633" y="32744"/>
                  </a:cubicBezTo>
                  <a:cubicBezTo>
                    <a:pt x="12858" y="32947"/>
                    <a:pt x="13128" y="33104"/>
                    <a:pt x="13308" y="33375"/>
                  </a:cubicBezTo>
                  <a:cubicBezTo>
                    <a:pt x="13511" y="33600"/>
                    <a:pt x="13601" y="33870"/>
                    <a:pt x="13759" y="34118"/>
                  </a:cubicBezTo>
                  <a:cubicBezTo>
                    <a:pt x="13939" y="34411"/>
                    <a:pt x="14096" y="34658"/>
                    <a:pt x="14277" y="34951"/>
                  </a:cubicBezTo>
                  <a:cubicBezTo>
                    <a:pt x="14277" y="34973"/>
                    <a:pt x="14299" y="34973"/>
                    <a:pt x="14299" y="34996"/>
                  </a:cubicBezTo>
                  <a:cubicBezTo>
                    <a:pt x="13488" y="34883"/>
                    <a:pt x="12745" y="34501"/>
                    <a:pt x="12047" y="34118"/>
                  </a:cubicBezTo>
                  <a:cubicBezTo>
                    <a:pt x="11327" y="33757"/>
                    <a:pt x="10539" y="33420"/>
                    <a:pt x="9751" y="33195"/>
                  </a:cubicBezTo>
                  <a:cubicBezTo>
                    <a:pt x="8107" y="32722"/>
                    <a:pt x="6418" y="32496"/>
                    <a:pt x="4729" y="32384"/>
                  </a:cubicBezTo>
                  <a:cubicBezTo>
                    <a:pt x="3783" y="32294"/>
                    <a:pt x="2815" y="32271"/>
                    <a:pt x="1824" y="32181"/>
                  </a:cubicBezTo>
                  <a:cubicBezTo>
                    <a:pt x="1712" y="32181"/>
                    <a:pt x="1667" y="32316"/>
                    <a:pt x="1779" y="32384"/>
                  </a:cubicBezTo>
                  <a:cubicBezTo>
                    <a:pt x="3288" y="33285"/>
                    <a:pt x="4932" y="34050"/>
                    <a:pt x="6598" y="34658"/>
                  </a:cubicBezTo>
                  <a:cubicBezTo>
                    <a:pt x="8197" y="35244"/>
                    <a:pt x="9886" y="35649"/>
                    <a:pt x="11597" y="35739"/>
                  </a:cubicBezTo>
                  <a:cubicBezTo>
                    <a:pt x="11806" y="35749"/>
                    <a:pt x="12018" y="35755"/>
                    <a:pt x="12230" y="35755"/>
                  </a:cubicBezTo>
                  <a:cubicBezTo>
                    <a:pt x="12998" y="35755"/>
                    <a:pt x="13773" y="35669"/>
                    <a:pt x="14479" y="35334"/>
                  </a:cubicBezTo>
                  <a:cubicBezTo>
                    <a:pt x="14704" y="35694"/>
                    <a:pt x="14930" y="36032"/>
                    <a:pt x="15177" y="36370"/>
                  </a:cubicBezTo>
                  <a:cubicBezTo>
                    <a:pt x="15515" y="36865"/>
                    <a:pt x="15830" y="37315"/>
                    <a:pt x="16236" y="37698"/>
                  </a:cubicBezTo>
                  <a:cubicBezTo>
                    <a:pt x="16263" y="37725"/>
                    <a:pt x="16293" y="37737"/>
                    <a:pt x="16321" y="37737"/>
                  </a:cubicBezTo>
                  <a:cubicBezTo>
                    <a:pt x="16410" y="37737"/>
                    <a:pt x="16484" y="37626"/>
                    <a:pt x="16416" y="37540"/>
                  </a:cubicBezTo>
                  <a:cubicBezTo>
                    <a:pt x="16168" y="37090"/>
                    <a:pt x="15853" y="36685"/>
                    <a:pt x="15538" y="36257"/>
                  </a:cubicBezTo>
                  <a:cubicBezTo>
                    <a:pt x="15267" y="35874"/>
                    <a:pt x="14975" y="35469"/>
                    <a:pt x="14727" y="35064"/>
                  </a:cubicBezTo>
                  <a:cubicBezTo>
                    <a:pt x="14704" y="34996"/>
                    <a:pt x="14659" y="34951"/>
                    <a:pt x="14614" y="34883"/>
                  </a:cubicBezTo>
                  <a:cubicBezTo>
                    <a:pt x="14637" y="34636"/>
                    <a:pt x="14659" y="34343"/>
                    <a:pt x="14704" y="34095"/>
                  </a:cubicBezTo>
                  <a:cubicBezTo>
                    <a:pt x="14952" y="33330"/>
                    <a:pt x="15402" y="32632"/>
                    <a:pt x="15943" y="32024"/>
                  </a:cubicBezTo>
                  <a:cubicBezTo>
                    <a:pt x="16731" y="31123"/>
                    <a:pt x="17632" y="30335"/>
                    <a:pt x="18465" y="29479"/>
                  </a:cubicBezTo>
                  <a:cubicBezTo>
                    <a:pt x="20041" y="27858"/>
                    <a:pt x="21460" y="26056"/>
                    <a:pt x="22653" y="24097"/>
                  </a:cubicBezTo>
                  <a:cubicBezTo>
                    <a:pt x="23374" y="23017"/>
                    <a:pt x="23959" y="21891"/>
                    <a:pt x="24545" y="20720"/>
                  </a:cubicBezTo>
                  <a:cubicBezTo>
                    <a:pt x="24615" y="20631"/>
                    <a:pt x="24575" y="20571"/>
                    <a:pt x="24522" y="20571"/>
                  </a:cubicBezTo>
                  <a:cubicBezTo>
                    <a:pt x="24507" y="20571"/>
                    <a:pt x="24492" y="20575"/>
                    <a:pt x="24477" y="20585"/>
                  </a:cubicBezTo>
                  <a:cubicBezTo>
                    <a:pt x="22473" y="21891"/>
                    <a:pt x="20559" y="23377"/>
                    <a:pt x="18938" y="25156"/>
                  </a:cubicBezTo>
                  <a:cubicBezTo>
                    <a:pt x="17339" y="26890"/>
                    <a:pt x="16033" y="28939"/>
                    <a:pt x="15267" y="31190"/>
                  </a:cubicBezTo>
                  <a:cubicBezTo>
                    <a:pt x="14952" y="32091"/>
                    <a:pt x="14727" y="33037"/>
                    <a:pt x="14614" y="33960"/>
                  </a:cubicBezTo>
                  <a:cubicBezTo>
                    <a:pt x="14547" y="34118"/>
                    <a:pt x="14502" y="34320"/>
                    <a:pt x="14479" y="34501"/>
                  </a:cubicBezTo>
                  <a:cubicBezTo>
                    <a:pt x="14096" y="33938"/>
                    <a:pt x="13804" y="33330"/>
                    <a:pt x="13466" y="32744"/>
                  </a:cubicBezTo>
                  <a:cubicBezTo>
                    <a:pt x="13466" y="31731"/>
                    <a:pt x="13984" y="30830"/>
                    <a:pt x="14547" y="30020"/>
                  </a:cubicBezTo>
                  <a:cubicBezTo>
                    <a:pt x="15177" y="29119"/>
                    <a:pt x="15830" y="28218"/>
                    <a:pt x="16393" y="27250"/>
                  </a:cubicBezTo>
                  <a:cubicBezTo>
                    <a:pt x="17542" y="25291"/>
                    <a:pt x="18465" y="23174"/>
                    <a:pt x="19343" y="21057"/>
                  </a:cubicBezTo>
                  <a:cubicBezTo>
                    <a:pt x="19838" y="19864"/>
                    <a:pt x="20289" y="18648"/>
                    <a:pt x="20784" y="17432"/>
                  </a:cubicBezTo>
                  <a:cubicBezTo>
                    <a:pt x="20802" y="17361"/>
                    <a:pt x="20750" y="17276"/>
                    <a:pt x="20683" y="17276"/>
                  </a:cubicBezTo>
                  <a:cubicBezTo>
                    <a:pt x="20665" y="17276"/>
                    <a:pt x="20646" y="17283"/>
                    <a:pt x="20627" y="17297"/>
                  </a:cubicBezTo>
                  <a:cubicBezTo>
                    <a:pt x="19613" y="17905"/>
                    <a:pt x="18600" y="18558"/>
                    <a:pt x="17699" y="19324"/>
                  </a:cubicBezTo>
                  <a:cubicBezTo>
                    <a:pt x="16844" y="20022"/>
                    <a:pt x="16101" y="20877"/>
                    <a:pt x="15538" y="21823"/>
                  </a:cubicBezTo>
                  <a:cubicBezTo>
                    <a:pt x="14299" y="23827"/>
                    <a:pt x="13736" y="26169"/>
                    <a:pt x="13511" y="28488"/>
                  </a:cubicBezTo>
                  <a:cubicBezTo>
                    <a:pt x="13398" y="29659"/>
                    <a:pt x="13353" y="30808"/>
                    <a:pt x="13353" y="31956"/>
                  </a:cubicBezTo>
                  <a:cubicBezTo>
                    <a:pt x="13308" y="32091"/>
                    <a:pt x="13286" y="32204"/>
                    <a:pt x="13286" y="32361"/>
                  </a:cubicBezTo>
                  <a:cubicBezTo>
                    <a:pt x="12565" y="30943"/>
                    <a:pt x="11935" y="29457"/>
                    <a:pt x="11394" y="27970"/>
                  </a:cubicBezTo>
                  <a:cubicBezTo>
                    <a:pt x="11507" y="26169"/>
                    <a:pt x="12723" y="24660"/>
                    <a:pt x="13759" y="23264"/>
                  </a:cubicBezTo>
                  <a:cubicBezTo>
                    <a:pt x="14885" y="21711"/>
                    <a:pt x="15830" y="20022"/>
                    <a:pt x="16754" y="18333"/>
                  </a:cubicBezTo>
                  <a:cubicBezTo>
                    <a:pt x="17316" y="17320"/>
                    <a:pt x="17857" y="16306"/>
                    <a:pt x="18420" y="15270"/>
                  </a:cubicBezTo>
                  <a:cubicBezTo>
                    <a:pt x="18437" y="15220"/>
                    <a:pt x="18390" y="15156"/>
                    <a:pt x="18347" y="15156"/>
                  </a:cubicBezTo>
                  <a:cubicBezTo>
                    <a:pt x="18333" y="15156"/>
                    <a:pt x="18318" y="15163"/>
                    <a:pt x="18307" y="15180"/>
                  </a:cubicBezTo>
                  <a:cubicBezTo>
                    <a:pt x="16641" y="16239"/>
                    <a:pt x="15065" y="17567"/>
                    <a:pt x="13871" y="19143"/>
                  </a:cubicBezTo>
                  <a:cubicBezTo>
                    <a:pt x="12655" y="20787"/>
                    <a:pt x="11777" y="22634"/>
                    <a:pt x="11372" y="24638"/>
                  </a:cubicBezTo>
                  <a:cubicBezTo>
                    <a:pt x="11214" y="25448"/>
                    <a:pt x="11147" y="26304"/>
                    <a:pt x="11147" y="27115"/>
                  </a:cubicBezTo>
                  <a:lnTo>
                    <a:pt x="11057" y="26867"/>
                  </a:lnTo>
                  <a:cubicBezTo>
                    <a:pt x="10404" y="24615"/>
                    <a:pt x="9931" y="22273"/>
                    <a:pt x="9796" y="19909"/>
                  </a:cubicBezTo>
                  <a:cubicBezTo>
                    <a:pt x="12385" y="18603"/>
                    <a:pt x="14682" y="16802"/>
                    <a:pt x="16528" y="14595"/>
                  </a:cubicBezTo>
                  <a:cubicBezTo>
                    <a:pt x="17069" y="13942"/>
                    <a:pt x="17542" y="13289"/>
                    <a:pt x="18015" y="12591"/>
                  </a:cubicBezTo>
                  <a:cubicBezTo>
                    <a:pt x="18070" y="12517"/>
                    <a:pt x="18005" y="12444"/>
                    <a:pt x="17930" y="12444"/>
                  </a:cubicBezTo>
                  <a:cubicBezTo>
                    <a:pt x="17913" y="12444"/>
                    <a:pt x="17896" y="12447"/>
                    <a:pt x="17879" y="12456"/>
                  </a:cubicBezTo>
                  <a:cubicBezTo>
                    <a:pt x="15177" y="13717"/>
                    <a:pt x="12633" y="15428"/>
                    <a:pt x="10831" y="17860"/>
                  </a:cubicBezTo>
                  <a:cubicBezTo>
                    <a:pt x="10449" y="18400"/>
                    <a:pt x="10088" y="18986"/>
                    <a:pt x="9773" y="19594"/>
                  </a:cubicBezTo>
                  <a:cubicBezTo>
                    <a:pt x="9683" y="18198"/>
                    <a:pt x="9683" y="16824"/>
                    <a:pt x="9796" y="15406"/>
                  </a:cubicBezTo>
                  <a:cubicBezTo>
                    <a:pt x="11057" y="14910"/>
                    <a:pt x="12295" y="14280"/>
                    <a:pt x="13466" y="13514"/>
                  </a:cubicBezTo>
                  <a:cubicBezTo>
                    <a:pt x="14682" y="12726"/>
                    <a:pt x="15763" y="11780"/>
                    <a:pt x="16754" y="10699"/>
                  </a:cubicBezTo>
                  <a:cubicBezTo>
                    <a:pt x="17316" y="10091"/>
                    <a:pt x="17789" y="9438"/>
                    <a:pt x="18262" y="8785"/>
                  </a:cubicBezTo>
                  <a:cubicBezTo>
                    <a:pt x="18323" y="8725"/>
                    <a:pt x="18275" y="8647"/>
                    <a:pt x="18184" y="8647"/>
                  </a:cubicBezTo>
                  <a:cubicBezTo>
                    <a:pt x="18173" y="8647"/>
                    <a:pt x="18162" y="8648"/>
                    <a:pt x="18150" y="8650"/>
                  </a:cubicBezTo>
                  <a:cubicBezTo>
                    <a:pt x="17497" y="8875"/>
                    <a:pt x="16844" y="9191"/>
                    <a:pt x="16213" y="9528"/>
                  </a:cubicBezTo>
                  <a:cubicBezTo>
                    <a:pt x="15560" y="9866"/>
                    <a:pt x="14952" y="10226"/>
                    <a:pt x="14367" y="10654"/>
                  </a:cubicBezTo>
                  <a:cubicBezTo>
                    <a:pt x="13173" y="11465"/>
                    <a:pt x="12070" y="12388"/>
                    <a:pt x="11124" y="13469"/>
                  </a:cubicBezTo>
                  <a:cubicBezTo>
                    <a:pt x="10674" y="13964"/>
                    <a:pt x="10223" y="14527"/>
                    <a:pt x="9818" y="15090"/>
                  </a:cubicBezTo>
                  <a:cubicBezTo>
                    <a:pt x="9863" y="14865"/>
                    <a:pt x="9863" y="14640"/>
                    <a:pt x="9886" y="14415"/>
                  </a:cubicBezTo>
                  <a:cubicBezTo>
                    <a:pt x="9976" y="13469"/>
                    <a:pt x="10111" y="12501"/>
                    <a:pt x="10268" y="11578"/>
                  </a:cubicBezTo>
                  <a:cubicBezTo>
                    <a:pt x="10831" y="11195"/>
                    <a:pt x="11462" y="10925"/>
                    <a:pt x="12047" y="10632"/>
                  </a:cubicBezTo>
                  <a:cubicBezTo>
                    <a:pt x="12678" y="10294"/>
                    <a:pt x="13286" y="9911"/>
                    <a:pt x="13849" y="9528"/>
                  </a:cubicBezTo>
                  <a:cubicBezTo>
                    <a:pt x="14997" y="8763"/>
                    <a:pt x="16123" y="7885"/>
                    <a:pt x="17136" y="6939"/>
                  </a:cubicBezTo>
                  <a:cubicBezTo>
                    <a:pt x="17744" y="6376"/>
                    <a:pt x="18330" y="5813"/>
                    <a:pt x="18825" y="5182"/>
                  </a:cubicBezTo>
                  <a:cubicBezTo>
                    <a:pt x="18885" y="5122"/>
                    <a:pt x="18838" y="5044"/>
                    <a:pt x="18747" y="5044"/>
                  </a:cubicBezTo>
                  <a:cubicBezTo>
                    <a:pt x="18736" y="5044"/>
                    <a:pt x="18725" y="5045"/>
                    <a:pt x="18713" y="5047"/>
                  </a:cubicBezTo>
                  <a:cubicBezTo>
                    <a:pt x="17339" y="5453"/>
                    <a:pt x="16055" y="6241"/>
                    <a:pt x="14862" y="7029"/>
                  </a:cubicBezTo>
                  <a:cubicBezTo>
                    <a:pt x="13714" y="7795"/>
                    <a:pt x="12610" y="8718"/>
                    <a:pt x="11619" y="9686"/>
                  </a:cubicBezTo>
                  <a:cubicBezTo>
                    <a:pt x="11169" y="10181"/>
                    <a:pt x="10719" y="10654"/>
                    <a:pt x="10336" y="11172"/>
                  </a:cubicBezTo>
                  <a:cubicBezTo>
                    <a:pt x="10358" y="11105"/>
                    <a:pt x="10358" y="11015"/>
                    <a:pt x="10381" y="10925"/>
                  </a:cubicBezTo>
                  <a:cubicBezTo>
                    <a:pt x="10606" y="10249"/>
                    <a:pt x="10944" y="9641"/>
                    <a:pt x="11349" y="9033"/>
                  </a:cubicBezTo>
                  <a:cubicBezTo>
                    <a:pt x="11800" y="8357"/>
                    <a:pt x="12295" y="7750"/>
                    <a:pt x="12813" y="7096"/>
                  </a:cubicBezTo>
                  <a:cubicBezTo>
                    <a:pt x="13871" y="5723"/>
                    <a:pt x="14952" y="4327"/>
                    <a:pt x="15763" y="2773"/>
                  </a:cubicBezTo>
                  <a:cubicBezTo>
                    <a:pt x="16213" y="1962"/>
                    <a:pt x="16551" y="1039"/>
                    <a:pt x="16686" y="116"/>
                  </a:cubicBezTo>
                  <a:cubicBezTo>
                    <a:pt x="16714" y="45"/>
                    <a:pt x="16662" y="1"/>
                    <a:pt x="166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11"/>
            <p:cNvSpPr/>
            <p:nvPr/>
          </p:nvSpPr>
          <p:spPr>
            <a:xfrm rot="-8100000">
              <a:off x="7052411" y="411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157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4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hasCustomPrompt="1"/>
          </p:nvPr>
        </p:nvSpPr>
        <p:spPr>
          <a:xfrm>
            <a:off x="1593767" y="2145267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 hasCustomPrompt="1"/>
          </p:nvPr>
        </p:nvSpPr>
        <p:spPr>
          <a:xfrm>
            <a:off x="5973433" y="2145267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 hasCustomPrompt="1"/>
          </p:nvPr>
        </p:nvSpPr>
        <p:spPr>
          <a:xfrm>
            <a:off x="3736433" y="3921533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8225800" y="3921533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5"/>
          </p:nvPr>
        </p:nvSpPr>
        <p:spPr>
          <a:xfrm>
            <a:off x="1532467" y="674367"/>
            <a:ext cx="969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593767" y="2936467"/>
            <a:ext cx="2408000" cy="6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5973433" y="2936467"/>
            <a:ext cx="2408000" cy="6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3736433" y="4712733"/>
            <a:ext cx="2408000" cy="7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8225800" y="4712733"/>
            <a:ext cx="2408000" cy="7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321405" y="-80210"/>
            <a:ext cx="11558379" cy="6640571"/>
            <a:chOff x="241054" y="-60157"/>
            <a:chExt cx="8668784" cy="4980428"/>
          </a:xfrm>
        </p:grpSpPr>
        <p:sp>
          <p:nvSpPr>
            <p:cNvPr id="96" name="Google Shape;96;p13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3"/>
            <p:cNvSpPr/>
            <p:nvPr/>
          </p:nvSpPr>
          <p:spPr>
            <a:xfrm rot="-8100000">
              <a:off x="7475947" y="382366"/>
              <a:ext cx="1465776" cy="516963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548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2904792" y="4228767"/>
            <a:ext cx="6382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2904808" y="1920033"/>
            <a:ext cx="6382400" cy="23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flipH="1">
            <a:off x="321390" y="303463"/>
            <a:ext cx="11573911" cy="7134827"/>
            <a:chOff x="242053" y="227597"/>
            <a:chExt cx="8680433" cy="5351120"/>
          </a:xfrm>
        </p:grpSpPr>
        <p:sp>
          <p:nvSpPr>
            <p:cNvPr id="103" name="Google Shape;103;p14"/>
            <p:cNvSpPr/>
            <p:nvPr/>
          </p:nvSpPr>
          <p:spPr>
            <a:xfrm>
              <a:off x="298882" y="922728"/>
              <a:ext cx="770840" cy="1171643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4"/>
            <p:cNvSpPr/>
            <p:nvPr/>
          </p:nvSpPr>
          <p:spPr>
            <a:xfrm rot="9000748">
              <a:off x="6595174" y="4220715"/>
              <a:ext cx="2254330" cy="85163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921326" y="2152412"/>
              <a:ext cx="1001161" cy="995418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895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3944000" y="2898000"/>
            <a:ext cx="6114000" cy="10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2134000" y="2898000"/>
            <a:ext cx="1810000" cy="1062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322738" y="303463"/>
            <a:ext cx="11559193" cy="6764380"/>
            <a:chOff x="242053" y="227597"/>
            <a:chExt cx="8669395" cy="5073285"/>
          </a:xfrm>
        </p:grpSpPr>
        <p:sp>
          <p:nvSpPr>
            <p:cNvPr id="112" name="Google Shape;112;p15"/>
            <p:cNvSpPr/>
            <p:nvPr/>
          </p:nvSpPr>
          <p:spPr>
            <a:xfrm rot="-4872794">
              <a:off x="6351695" y="3996833"/>
              <a:ext cx="833633" cy="920526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5"/>
            <p:cNvSpPr/>
            <p:nvPr/>
          </p:nvSpPr>
          <p:spPr>
            <a:xfrm rot="-2700000" flipH="1">
              <a:off x="7052411" y="4056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772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039000" y="3551000"/>
            <a:ext cx="6114000" cy="10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idx="2" hasCustomPrompt="1"/>
          </p:nvPr>
        </p:nvSpPr>
        <p:spPr>
          <a:xfrm>
            <a:off x="3039000" y="2245000"/>
            <a:ext cx="1810000" cy="130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19" name="Google Shape;119;p16"/>
          <p:cNvGrpSpPr/>
          <p:nvPr/>
        </p:nvGrpSpPr>
        <p:grpSpPr>
          <a:xfrm>
            <a:off x="321390" y="303463"/>
            <a:ext cx="11573911" cy="7134827"/>
            <a:chOff x="242053" y="227597"/>
            <a:chExt cx="8680433" cy="5351120"/>
          </a:xfrm>
        </p:grpSpPr>
        <p:sp>
          <p:nvSpPr>
            <p:cNvPr id="120" name="Google Shape;120;p16"/>
            <p:cNvSpPr/>
            <p:nvPr/>
          </p:nvSpPr>
          <p:spPr>
            <a:xfrm>
              <a:off x="298882" y="922728"/>
              <a:ext cx="770840" cy="1171643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6"/>
            <p:cNvSpPr/>
            <p:nvPr/>
          </p:nvSpPr>
          <p:spPr>
            <a:xfrm rot="9000748">
              <a:off x="6595174" y="4220715"/>
              <a:ext cx="2254330" cy="85163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7921326" y="2152412"/>
              <a:ext cx="1001161" cy="995418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200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7"/>
          <p:cNvGrpSpPr/>
          <p:nvPr/>
        </p:nvGrpSpPr>
        <p:grpSpPr>
          <a:xfrm flipH="1">
            <a:off x="306188" y="303467"/>
            <a:ext cx="11589112" cy="6773975"/>
            <a:chOff x="242054" y="227600"/>
            <a:chExt cx="8691834" cy="5080481"/>
          </a:xfrm>
        </p:grpSpPr>
        <p:sp>
          <p:nvSpPr>
            <p:cNvPr id="128" name="Google Shape;128;p17"/>
            <p:cNvSpPr/>
            <p:nvPr/>
          </p:nvSpPr>
          <p:spPr>
            <a:xfrm rot="9000920">
              <a:off x="7539158" y="4503547"/>
              <a:ext cx="1335589" cy="50455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42054" y="227600"/>
              <a:ext cx="1257213" cy="572674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7"/>
            <p:cNvSpPr/>
            <p:nvPr/>
          </p:nvSpPr>
          <p:spPr>
            <a:xfrm rot="3232614">
              <a:off x="8428588" y="4152878"/>
              <a:ext cx="422378" cy="419955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932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321399" y="4952463"/>
            <a:ext cx="11559179" cy="2485828"/>
            <a:chOff x="242061" y="3714347"/>
            <a:chExt cx="8669384" cy="1864371"/>
          </a:xfrm>
        </p:grpSpPr>
        <p:sp>
          <p:nvSpPr>
            <p:cNvPr id="135" name="Google Shape;135;p18"/>
            <p:cNvSpPr/>
            <p:nvPr/>
          </p:nvSpPr>
          <p:spPr>
            <a:xfrm rot="-5400000">
              <a:off x="412715" y="4038571"/>
              <a:ext cx="656600" cy="997909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9000748">
              <a:off x="6595174" y="4220715"/>
              <a:ext cx="2254330" cy="85163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976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32800" y="2480000"/>
            <a:ext cx="4726400" cy="24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1" name="Google Shape;141;p19"/>
          <p:cNvGrpSpPr/>
          <p:nvPr/>
        </p:nvGrpSpPr>
        <p:grpSpPr>
          <a:xfrm>
            <a:off x="321408" y="292363"/>
            <a:ext cx="11575307" cy="6612429"/>
            <a:chOff x="241056" y="219272"/>
            <a:chExt cx="8681480" cy="4959322"/>
          </a:xfrm>
        </p:grpSpPr>
        <p:sp>
          <p:nvSpPr>
            <p:cNvPr id="142" name="Google Shape;142;p19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9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19"/>
            <p:cNvSpPr/>
            <p:nvPr/>
          </p:nvSpPr>
          <p:spPr>
            <a:xfrm rot="10800000" flipH="1">
              <a:off x="8268879" y="3565685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275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960000" y="1616700"/>
            <a:ext cx="10272000" cy="30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20"/>
          <p:cNvGrpSpPr/>
          <p:nvPr/>
        </p:nvGrpSpPr>
        <p:grpSpPr>
          <a:xfrm flipH="1">
            <a:off x="336113" y="303467"/>
            <a:ext cx="11559188" cy="7134824"/>
            <a:chOff x="242054" y="227600"/>
            <a:chExt cx="8669391" cy="5351118"/>
          </a:xfrm>
        </p:grpSpPr>
        <p:sp>
          <p:nvSpPr>
            <p:cNvPr id="150" name="Google Shape;150;p20"/>
            <p:cNvSpPr/>
            <p:nvPr/>
          </p:nvSpPr>
          <p:spPr>
            <a:xfrm rot="9000748">
              <a:off x="6595174" y="4220715"/>
              <a:ext cx="2254330" cy="85163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242054" y="227600"/>
              <a:ext cx="1257213" cy="572674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6138132" y="4257277"/>
              <a:ext cx="618259" cy="614713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998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39000" y="3551000"/>
            <a:ext cx="61140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191000" y="2245000"/>
            <a:ext cx="1810000" cy="130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0" name="Google Shape;20;p3"/>
          <p:cNvGrpSpPr/>
          <p:nvPr/>
        </p:nvGrpSpPr>
        <p:grpSpPr>
          <a:xfrm>
            <a:off x="308369" y="-216814"/>
            <a:ext cx="11560545" cy="6776116"/>
            <a:chOff x="231276" y="-162611"/>
            <a:chExt cx="8670409" cy="5082087"/>
          </a:xfrm>
        </p:grpSpPr>
        <p:grpSp>
          <p:nvGrpSpPr>
            <p:cNvPr id="21" name="Google Shape;21;p3"/>
            <p:cNvGrpSpPr/>
            <p:nvPr/>
          </p:nvGrpSpPr>
          <p:grpSpPr>
            <a:xfrm>
              <a:off x="231366" y="-162611"/>
              <a:ext cx="8670319" cy="5082087"/>
              <a:chOff x="231366" y="-162611"/>
              <a:chExt cx="8670319" cy="5082087"/>
            </a:xfrm>
          </p:grpSpPr>
          <p:sp>
            <p:nvSpPr>
              <p:cNvPr id="22" name="Google Shape;22;p3"/>
              <p:cNvSpPr/>
              <p:nvPr/>
            </p:nvSpPr>
            <p:spPr>
              <a:xfrm rot="10800000">
                <a:off x="231366" y="4383071"/>
                <a:ext cx="1797608" cy="536405"/>
              </a:xfrm>
              <a:custGeom>
                <a:avLst/>
                <a:gdLst/>
                <a:ahLst/>
                <a:cxnLst/>
                <a:rect l="l" t="t" r="r" b="b"/>
                <a:pathLst>
                  <a:path w="56783" h="16944" extrusionOk="0">
                    <a:moveTo>
                      <a:pt x="46" y="1"/>
                    </a:moveTo>
                    <a:cubicBezTo>
                      <a:pt x="23" y="1"/>
                      <a:pt x="1" y="18"/>
                      <a:pt x="1" y="51"/>
                    </a:cubicBezTo>
                    <a:cubicBezTo>
                      <a:pt x="91" y="1898"/>
                      <a:pt x="901" y="3699"/>
                      <a:pt x="2343" y="4915"/>
                    </a:cubicBezTo>
                    <a:cubicBezTo>
                      <a:pt x="3831" y="6194"/>
                      <a:pt x="5769" y="6634"/>
                      <a:pt x="7682" y="6634"/>
                    </a:cubicBezTo>
                    <a:cubicBezTo>
                      <a:pt x="7824" y="6634"/>
                      <a:pt x="7966" y="6631"/>
                      <a:pt x="8107" y="6627"/>
                    </a:cubicBezTo>
                    <a:cubicBezTo>
                      <a:pt x="10291" y="6582"/>
                      <a:pt x="12430" y="6041"/>
                      <a:pt x="14592" y="5884"/>
                    </a:cubicBezTo>
                    <a:cubicBezTo>
                      <a:pt x="15045" y="5843"/>
                      <a:pt x="15508" y="5819"/>
                      <a:pt x="15972" y="5819"/>
                    </a:cubicBezTo>
                    <a:cubicBezTo>
                      <a:pt x="17589" y="5819"/>
                      <a:pt x="19230" y="6115"/>
                      <a:pt x="20559" y="7077"/>
                    </a:cubicBezTo>
                    <a:cubicBezTo>
                      <a:pt x="22226" y="8270"/>
                      <a:pt x="23081" y="10184"/>
                      <a:pt x="24590" y="11513"/>
                    </a:cubicBezTo>
                    <a:cubicBezTo>
                      <a:pt x="26007" y="12758"/>
                      <a:pt x="27894" y="13205"/>
                      <a:pt x="29745" y="13205"/>
                    </a:cubicBezTo>
                    <a:cubicBezTo>
                      <a:pt x="29836" y="13205"/>
                      <a:pt x="29926" y="13204"/>
                      <a:pt x="30017" y="13202"/>
                    </a:cubicBezTo>
                    <a:cubicBezTo>
                      <a:pt x="31008" y="13157"/>
                      <a:pt x="32021" y="12999"/>
                      <a:pt x="32967" y="12751"/>
                    </a:cubicBezTo>
                    <a:cubicBezTo>
                      <a:pt x="34092" y="12459"/>
                      <a:pt x="35218" y="12098"/>
                      <a:pt x="36344" y="11851"/>
                    </a:cubicBezTo>
                    <a:cubicBezTo>
                      <a:pt x="36921" y="11742"/>
                      <a:pt x="37513" y="11665"/>
                      <a:pt x="38099" y="11665"/>
                    </a:cubicBezTo>
                    <a:cubicBezTo>
                      <a:pt x="38725" y="11665"/>
                      <a:pt x="39343" y="11753"/>
                      <a:pt x="39925" y="11986"/>
                    </a:cubicBezTo>
                    <a:cubicBezTo>
                      <a:pt x="40870" y="12346"/>
                      <a:pt x="41658" y="13022"/>
                      <a:pt x="42402" y="13675"/>
                    </a:cubicBezTo>
                    <a:cubicBezTo>
                      <a:pt x="43167" y="14350"/>
                      <a:pt x="43910" y="15048"/>
                      <a:pt x="44811" y="15566"/>
                    </a:cubicBezTo>
                    <a:cubicBezTo>
                      <a:pt x="45757" y="16084"/>
                      <a:pt x="46770" y="16422"/>
                      <a:pt x="47783" y="16647"/>
                    </a:cubicBezTo>
                    <a:cubicBezTo>
                      <a:pt x="48769" y="16860"/>
                      <a:pt x="49771" y="16944"/>
                      <a:pt x="50777" y="16944"/>
                    </a:cubicBezTo>
                    <a:cubicBezTo>
                      <a:pt x="52116" y="16944"/>
                      <a:pt x="53462" y="16795"/>
                      <a:pt x="54786" y="16602"/>
                    </a:cubicBezTo>
                    <a:cubicBezTo>
                      <a:pt x="55372" y="16512"/>
                      <a:pt x="55957" y="16399"/>
                      <a:pt x="56565" y="16287"/>
                    </a:cubicBezTo>
                    <a:cubicBezTo>
                      <a:pt x="56782" y="16243"/>
                      <a:pt x="56727" y="15970"/>
                      <a:pt x="56582" y="15970"/>
                    </a:cubicBezTo>
                    <a:cubicBezTo>
                      <a:pt x="56577" y="15970"/>
                      <a:pt x="56571" y="15971"/>
                      <a:pt x="56565" y="15971"/>
                    </a:cubicBezTo>
                    <a:cubicBezTo>
                      <a:pt x="54584" y="16286"/>
                      <a:pt x="52602" y="16632"/>
                      <a:pt x="50596" y="16632"/>
                    </a:cubicBezTo>
                    <a:cubicBezTo>
                      <a:pt x="50162" y="16632"/>
                      <a:pt x="49728" y="16615"/>
                      <a:pt x="49292" y="16579"/>
                    </a:cubicBezTo>
                    <a:cubicBezTo>
                      <a:pt x="47130" y="16377"/>
                      <a:pt x="45126" y="15634"/>
                      <a:pt x="43437" y="14215"/>
                    </a:cubicBezTo>
                    <a:cubicBezTo>
                      <a:pt x="42672" y="13562"/>
                      <a:pt x="41996" y="12864"/>
                      <a:pt x="41186" y="12301"/>
                    </a:cubicBezTo>
                    <a:cubicBezTo>
                      <a:pt x="40352" y="11738"/>
                      <a:pt x="39407" y="11400"/>
                      <a:pt x="38393" y="11333"/>
                    </a:cubicBezTo>
                    <a:cubicBezTo>
                      <a:pt x="38278" y="11327"/>
                      <a:pt x="38164" y="11324"/>
                      <a:pt x="38049" y="11324"/>
                    </a:cubicBezTo>
                    <a:cubicBezTo>
                      <a:pt x="35966" y="11324"/>
                      <a:pt x="33959" y="12256"/>
                      <a:pt x="31931" y="12661"/>
                    </a:cubicBezTo>
                    <a:cubicBezTo>
                      <a:pt x="31125" y="12817"/>
                      <a:pt x="30289" y="12917"/>
                      <a:pt x="29460" y="12917"/>
                    </a:cubicBezTo>
                    <a:cubicBezTo>
                      <a:pt x="28250" y="12917"/>
                      <a:pt x="27055" y="12705"/>
                      <a:pt x="25986" y="12143"/>
                    </a:cubicBezTo>
                    <a:cubicBezTo>
                      <a:pt x="24162" y="11220"/>
                      <a:pt x="23194" y="9396"/>
                      <a:pt x="21888" y="7933"/>
                    </a:cubicBezTo>
                    <a:cubicBezTo>
                      <a:pt x="21235" y="7190"/>
                      <a:pt x="20447" y="6604"/>
                      <a:pt x="19546" y="6221"/>
                    </a:cubicBezTo>
                    <a:cubicBezTo>
                      <a:pt x="18668" y="5838"/>
                      <a:pt x="17722" y="5658"/>
                      <a:pt x="16776" y="5591"/>
                    </a:cubicBezTo>
                    <a:cubicBezTo>
                      <a:pt x="16483" y="5572"/>
                      <a:pt x="16190" y="5563"/>
                      <a:pt x="15898" y="5563"/>
                    </a:cubicBezTo>
                    <a:cubicBezTo>
                      <a:pt x="14130" y="5563"/>
                      <a:pt x="12391" y="5883"/>
                      <a:pt x="10652" y="6154"/>
                    </a:cubicBezTo>
                    <a:cubicBezTo>
                      <a:pt x="9653" y="6299"/>
                      <a:pt x="8617" y="6421"/>
                      <a:pt x="7584" y="6421"/>
                    </a:cubicBezTo>
                    <a:cubicBezTo>
                      <a:pt x="6380" y="6421"/>
                      <a:pt x="5181" y="6256"/>
                      <a:pt x="4054" y="5771"/>
                    </a:cubicBezTo>
                    <a:cubicBezTo>
                      <a:pt x="2297" y="4983"/>
                      <a:pt x="901" y="3339"/>
                      <a:pt x="338" y="1493"/>
                    </a:cubicBezTo>
                    <a:cubicBezTo>
                      <a:pt x="203" y="997"/>
                      <a:pt x="113" y="547"/>
                      <a:pt x="91" y="51"/>
                    </a:cubicBezTo>
                    <a:cubicBezTo>
                      <a:pt x="91" y="18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-8100000">
                <a:off x="7042648" y="411118"/>
                <a:ext cx="1900375" cy="670241"/>
              </a:xfrm>
              <a:custGeom>
                <a:avLst/>
                <a:gdLst/>
                <a:ahLst/>
                <a:cxnLst/>
                <a:rect l="l" t="t" r="r" b="b"/>
                <a:pathLst>
                  <a:path w="77652" h="27387" extrusionOk="0">
                    <a:moveTo>
                      <a:pt x="42758" y="221"/>
                    </a:moveTo>
                    <a:cubicBezTo>
                      <a:pt x="42867" y="221"/>
                      <a:pt x="42977" y="233"/>
                      <a:pt x="43087" y="260"/>
                    </a:cubicBezTo>
                    <a:cubicBezTo>
                      <a:pt x="43785" y="418"/>
                      <a:pt x="44213" y="1116"/>
                      <a:pt x="44303" y="1836"/>
                    </a:cubicBezTo>
                    <a:cubicBezTo>
                      <a:pt x="44506" y="3300"/>
                      <a:pt x="43290" y="4313"/>
                      <a:pt x="42119" y="5011"/>
                    </a:cubicBezTo>
                    <a:cubicBezTo>
                      <a:pt x="41263" y="3998"/>
                      <a:pt x="40610" y="2669"/>
                      <a:pt x="41128" y="1431"/>
                    </a:cubicBezTo>
                    <a:cubicBezTo>
                      <a:pt x="41382" y="766"/>
                      <a:pt x="42043" y="221"/>
                      <a:pt x="42758" y="221"/>
                    </a:cubicBezTo>
                    <a:close/>
                    <a:moveTo>
                      <a:pt x="42786" y="0"/>
                    </a:moveTo>
                    <a:cubicBezTo>
                      <a:pt x="42623" y="0"/>
                      <a:pt x="42453" y="25"/>
                      <a:pt x="42276" y="80"/>
                    </a:cubicBezTo>
                    <a:cubicBezTo>
                      <a:pt x="40745" y="598"/>
                      <a:pt x="40520" y="2354"/>
                      <a:pt x="41038" y="3660"/>
                    </a:cubicBezTo>
                    <a:cubicBezTo>
                      <a:pt x="41263" y="4201"/>
                      <a:pt x="41533" y="4674"/>
                      <a:pt x="41894" y="5124"/>
                    </a:cubicBezTo>
                    <a:cubicBezTo>
                      <a:pt x="41826" y="5169"/>
                      <a:pt x="41736" y="5214"/>
                      <a:pt x="41646" y="5259"/>
                    </a:cubicBezTo>
                    <a:cubicBezTo>
                      <a:pt x="38674" y="6835"/>
                      <a:pt x="35296" y="7376"/>
                      <a:pt x="31963" y="7736"/>
                    </a:cubicBezTo>
                    <a:cubicBezTo>
                      <a:pt x="28698" y="8096"/>
                      <a:pt x="25411" y="8299"/>
                      <a:pt x="22236" y="9110"/>
                    </a:cubicBezTo>
                    <a:cubicBezTo>
                      <a:pt x="19353" y="9853"/>
                      <a:pt x="16629" y="11091"/>
                      <a:pt x="14084" y="12667"/>
                    </a:cubicBezTo>
                    <a:cubicBezTo>
                      <a:pt x="8950" y="15865"/>
                      <a:pt x="4694" y="20413"/>
                      <a:pt x="1294" y="25367"/>
                    </a:cubicBezTo>
                    <a:cubicBezTo>
                      <a:pt x="866" y="25953"/>
                      <a:pt x="461" y="26561"/>
                      <a:pt x="78" y="27191"/>
                    </a:cubicBezTo>
                    <a:cubicBezTo>
                      <a:pt x="1" y="27300"/>
                      <a:pt x="104" y="27387"/>
                      <a:pt x="206" y="27387"/>
                    </a:cubicBezTo>
                    <a:cubicBezTo>
                      <a:pt x="252" y="27387"/>
                      <a:pt x="298" y="27369"/>
                      <a:pt x="326" y="27326"/>
                    </a:cubicBezTo>
                    <a:cubicBezTo>
                      <a:pt x="3771" y="21877"/>
                      <a:pt x="8095" y="16833"/>
                      <a:pt x="13499" y="13275"/>
                    </a:cubicBezTo>
                    <a:cubicBezTo>
                      <a:pt x="16178" y="11541"/>
                      <a:pt x="19083" y="10190"/>
                      <a:pt x="22168" y="9380"/>
                    </a:cubicBezTo>
                    <a:cubicBezTo>
                      <a:pt x="25568" y="8479"/>
                      <a:pt x="29149" y="8321"/>
                      <a:pt x="32639" y="7961"/>
                    </a:cubicBezTo>
                    <a:cubicBezTo>
                      <a:pt x="35881" y="7601"/>
                      <a:pt x="39237" y="7015"/>
                      <a:pt x="42074" y="5372"/>
                    </a:cubicBezTo>
                    <a:cubicBezTo>
                      <a:pt x="42682" y="6070"/>
                      <a:pt x="43447" y="6700"/>
                      <a:pt x="44235" y="7196"/>
                    </a:cubicBezTo>
                    <a:cubicBezTo>
                      <a:pt x="47185" y="9110"/>
                      <a:pt x="50743" y="10168"/>
                      <a:pt x="54233" y="10326"/>
                    </a:cubicBezTo>
                    <a:cubicBezTo>
                      <a:pt x="54523" y="10339"/>
                      <a:pt x="54812" y="10346"/>
                      <a:pt x="55099" y="10346"/>
                    </a:cubicBezTo>
                    <a:cubicBezTo>
                      <a:pt x="61997" y="10346"/>
                      <a:pt x="68161" y="6590"/>
                      <a:pt x="74927" y="5574"/>
                    </a:cubicBezTo>
                    <a:cubicBezTo>
                      <a:pt x="75783" y="5439"/>
                      <a:pt x="76661" y="5349"/>
                      <a:pt x="77562" y="5349"/>
                    </a:cubicBezTo>
                    <a:cubicBezTo>
                      <a:pt x="77652" y="5282"/>
                      <a:pt x="77629" y="5124"/>
                      <a:pt x="77539" y="5124"/>
                    </a:cubicBezTo>
                    <a:cubicBezTo>
                      <a:pt x="70694" y="5237"/>
                      <a:pt x="64614" y="8884"/>
                      <a:pt x="57926" y="9763"/>
                    </a:cubicBezTo>
                    <a:cubicBezTo>
                      <a:pt x="57028" y="9878"/>
                      <a:pt x="56124" y="9936"/>
                      <a:pt x="55222" y="9936"/>
                    </a:cubicBezTo>
                    <a:cubicBezTo>
                      <a:pt x="52615" y="9936"/>
                      <a:pt x="50016" y="9455"/>
                      <a:pt x="47591" y="8502"/>
                    </a:cubicBezTo>
                    <a:cubicBezTo>
                      <a:pt x="46037" y="7871"/>
                      <a:pt x="44461" y="7128"/>
                      <a:pt x="43177" y="6025"/>
                    </a:cubicBezTo>
                    <a:cubicBezTo>
                      <a:pt x="42884" y="5799"/>
                      <a:pt x="42614" y="5507"/>
                      <a:pt x="42321" y="5214"/>
                    </a:cubicBezTo>
                    <a:lnTo>
                      <a:pt x="42344" y="5214"/>
                    </a:lnTo>
                    <a:cubicBezTo>
                      <a:pt x="43515" y="4493"/>
                      <a:pt x="44708" y="3413"/>
                      <a:pt x="44573" y="1904"/>
                    </a:cubicBezTo>
                    <a:cubicBezTo>
                      <a:pt x="44477" y="919"/>
                      <a:pt x="43767" y="0"/>
                      <a:pt x="42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" name="Google Shape;24;p3"/>
            <p:cNvSpPr/>
            <p:nvPr/>
          </p:nvSpPr>
          <p:spPr>
            <a:xfrm>
              <a:off x="231276" y="3353570"/>
              <a:ext cx="852553" cy="941418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3746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3640800" y="4973900"/>
            <a:ext cx="4910400" cy="9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2697200" y="593367"/>
            <a:ext cx="679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21"/>
          <p:cNvGrpSpPr/>
          <p:nvPr/>
        </p:nvGrpSpPr>
        <p:grpSpPr>
          <a:xfrm>
            <a:off x="321405" y="-80210"/>
            <a:ext cx="11558379" cy="6640571"/>
            <a:chOff x="241054" y="-60157"/>
            <a:chExt cx="8668784" cy="4980428"/>
          </a:xfrm>
        </p:grpSpPr>
        <p:sp>
          <p:nvSpPr>
            <p:cNvPr id="158" name="Google Shape;158;p21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1"/>
            <p:cNvSpPr/>
            <p:nvPr/>
          </p:nvSpPr>
          <p:spPr>
            <a:xfrm rot="-8100000">
              <a:off x="7475947" y="382366"/>
              <a:ext cx="1465776" cy="516963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512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5950767" y="3429000"/>
            <a:ext cx="433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5950767" y="2424600"/>
            <a:ext cx="4338400" cy="10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22"/>
          <p:cNvGrpSpPr/>
          <p:nvPr/>
        </p:nvGrpSpPr>
        <p:grpSpPr>
          <a:xfrm rot="10800000" flipH="1">
            <a:off x="321405" y="306873"/>
            <a:ext cx="11558379" cy="6640571"/>
            <a:chOff x="241054" y="-60157"/>
            <a:chExt cx="8668784" cy="4980428"/>
          </a:xfrm>
        </p:grpSpPr>
        <p:sp>
          <p:nvSpPr>
            <p:cNvPr id="165" name="Google Shape;165;p22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2"/>
            <p:cNvSpPr/>
            <p:nvPr/>
          </p:nvSpPr>
          <p:spPr>
            <a:xfrm rot="-8100000">
              <a:off x="7475947" y="382366"/>
              <a:ext cx="1465776" cy="516963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232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2111567" y="3384200"/>
            <a:ext cx="42644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2111567" y="2487400"/>
            <a:ext cx="4264400" cy="8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321408" y="-38642"/>
            <a:ext cx="11575307" cy="6599843"/>
            <a:chOff x="241056" y="-28981"/>
            <a:chExt cx="8681480" cy="4949882"/>
          </a:xfrm>
        </p:grpSpPr>
        <p:sp>
          <p:nvSpPr>
            <p:cNvPr id="172" name="Google Shape;172;p23"/>
            <p:cNvSpPr/>
            <p:nvPr/>
          </p:nvSpPr>
          <p:spPr>
            <a:xfrm rot="10800000">
              <a:off x="241056" y="451742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3"/>
            <p:cNvSpPr/>
            <p:nvPr/>
          </p:nvSpPr>
          <p:spPr>
            <a:xfrm rot="-8100000">
              <a:off x="7690877" y="351130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10800000" flipH="1">
              <a:off x="8268879" y="3565685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084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960000" y="1616700"/>
            <a:ext cx="10272000" cy="13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 flipH="1">
            <a:off x="321408" y="292363"/>
            <a:ext cx="11575307" cy="6612429"/>
            <a:chOff x="241056" y="219272"/>
            <a:chExt cx="8681480" cy="4959322"/>
          </a:xfrm>
        </p:grpSpPr>
        <p:sp>
          <p:nvSpPr>
            <p:cNvPr id="180" name="Google Shape;180;p24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4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4"/>
            <p:cNvSpPr/>
            <p:nvPr/>
          </p:nvSpPr>
          <p:spPr>
            <a:xfrm rot="-5652211" flipH="1">
              <a:off x="372546" y="4283540"/>
              <a:ext cx="653651" cy="649902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5270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1"/>
          </p:nvPr>
        </p:nvSpPr>
        <p:spPr>
          <a:xfrm>
            <a:off x="1721017" y="2352233"/>
            <a:ext cx="3876800" cy="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2"/>
          </p:nvPr>
        </p:nvSpPr>
        <p:spPr>
          <a:xfrm>
            <a:off x="6594184" y="2352233"/>
            <a:ext cx="3876800" cy="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3"/>
          </p:nvPr>
        </p:nvSpPr>
        <p:spPr>
          <a:xfrm>
            <a:off x="1721017" y="2999433"/>
            <a:ext cx="3876800" cy="1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4"/>
          </p:nvPr>
        </p:nvSpPr>
        <p:spPr>
          <a:xfrm>
            <a:off x="6594184" y="2999433"/>
            <a:ext cx="3876800" cy="1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25"/>
          <p:cNvGrpSpPr/>
          <p:nvPr/>
        </p:nvGrpSpPr>
        <p:grpSpPr>
          <a:xfrm>
            <a:off x="322738" y="5120959"/>
            <a:ext cx="11686511" cy="1438365"/>
            <a:chOff x="242053" y="3840719"/>
            <a:chExt cx="8764883" cy="1078774"/>
          </a:xfrm>
        </p:grpSpPr>
        <p:sp>
          <p:nvSpPr>
            <p:cNvPr id="191" name="Google Shape;191;p25"/>
            <p:cNvSpPr/>
            <p:nvPr/>
          </p:nvSpPr>
          <p:spPr>
            <a:xfrm rot="10800000" flipH="1">
              <a:off x="242053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5"/>
            <p:cNvSpPr/>
            <p:nvPr/>
          </p:nvSpPr>
          <p:spPr>
            <a:xfrm rot="916678">
              <a:off x="8074866" y="3936311"/>
              <a:ext cx="837195" cy="832393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5"/>
            <p:cNvSpPr/>
            <p:nvPr/>
          </p:nvSpPr>
          <p:spPr>
            <a:xfrm rot="10800000">
              <a:off x="7065077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95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1"/>
          </p:nvPr>
        </p:nvSpPr>
        <p:spPr>
          <a:xfrm>
            <a:off x="2180015" y="2047500"/>
            <a:ext cx="3470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2"/>
          </p:nvPr>
        </p:nvSpPr>
        <p:spPr>
          <a:xfrm>
            <a:off x="6541985" y="2047500"/>
            <a:ext cx="3470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3"/>
          </p:nvPr>
        </p:nvSpPr>
        <p:spPr>
          <a:xfrm>
            <a:off x="2180015" y="2730100"/>
            <a:ext cx="347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4"/>
          </p:nvPr>
        </p:nvSpPr>
        <p:spPr>
          <a:xfrm>
            <a:off x="6541985" y="2730100"/>
            <a:ext cx="347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26"/>
          <p:cNvGrpSpPr/>
          <p:nvPr/>
        </p:nvGrpSpPr>
        <p:grpSpPr>
          <a:xfrm>
            <a:off x="704336" y="5299096"/>
            <a:ext cx="11192379" cy="1605696"/>
            <a:chOff x="528252" y="3974322"/>
            <a:chExt cx="8394284" cy="1204272"/>
          </a:xfrm>
        </p:grpSpPr>
        <p:sp>
          <p:nvSpPr>
            <p:cNvPr id="202" name="Google Shape;202;p26"/>
            <p:cNvSpPr/>
            <p:nvPr/>
          </p:nvSpPr>
          <p:spPr>
            <a:xfrm rot="10800000" flipH="1">
              <a:off x="528252" y="4005193"/>
              <a:ext cx="598985" cy="910431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6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0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1"/>
          </p:nvPr>
        </p:nvSpPr>
        <p:spPr>
          <a:xfrm>
            <a:off x="1069517" y="2878867"/>
            <a:ext cx="323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2"/>
          </p:nvPr>
        </p:nvSpPr>
        <p:spPr>
          <a:xfrm>
            <a:off x="1069517" y="3525265"/>
            <a:ext cx="3233600" cy="1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3"/>
          </p:nvPr>
        </p:nvSpPr>
        <p:spPr>
          <a:xfrm>
            <a:off x="4479199" y="2878865"/>
            <a:ext cx="3233600" cy="1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4"/>
          </p:nvPr>
        </p:nvSpPr>
        <p:spPr>
          <a:xfrm>
            <a:off x="7888881" y="3525265"/>
            <a:ext cx="3233600" cy="1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5"/>
          </p:nvPr>
        </p:nvSpPr>
        <p:spPr>
          <a:xfrm>
            <a:off x="4479196" y="2232467"/>
            <a:ext cx="323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6"/>
          </p:nvPr>
        </p:nvSpPr>
        <p:spPr>
          <a:xfrm>
            <a:off x="7888875" y="2878867"/>
            <a:ext cx="323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grpSp>
        <p:nvGrpSpPr>
          <p:cNvPr id="213" name="Google Shape;213;p27"/>
          <p:cNvGrpSpPr/>
          <p:nvPr/>
        </p:nvGrpSpPr>
        <p:grpSpPr>
          <a:xfrm>
            <a:off x="321408" y="292363"/>
            <a:ext cx="11575307" cy="6612429"/>
            <a:chOff x="241056" y="219272"/>
            <a:chExt cx="8681480" cy="4959322"/>
          </a:xfrm>
        </p:grpSpPr>
        <p:sp>
          <p:nvSpPr>
            <p:cNvPr id="214" name="Google Shape;214;p27"/>
            <p:cNvSpPr/>
            <p:nvPr/>
          </p:nvSpPr>
          <p:spPr>
            <a:xfrm rot="10800000" flipH="1">
              <a:off x="528252" y="4005193"/>
              <a:ext cx="598985" cy="910431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7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7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2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1"/>
          </p:nvPr>
        </p:nvSpPr>
        <p:spPr>
          <a:xfrm>
            <a:off x="3248600" y="1698433"/>
            <a:ext cx="569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2"/>
          </p:nvPr>
        </p:nvSpPr>
        <p:spPr>
          <a:xfrm>
            <a:off x="3248600" y="2191835"/>
            <a:ext cx="569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3"/>
          </p:nvPr>
        </p:nvSpPr>
        <p:spPr>
          <a:xfrm>
            <a:off x="3248600" y="3717800"/>
            <a:ext cx="569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4"/>
          </p:nvPr>
        </p:nvSpPr>
        <p:spPr>
          <a:xfrm>
            <a:off x="3248600" y="5243767"/>
            <a:ext cx="569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5"/>
          </p:nvPr>
        </p:nvSpPr>
        <p:spPr>
          <a:xfrm>
            <a:off x="3248600" y="3224400"/>
            <a:ext cx="569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6"/>
          </p:nvPr>
        </p:nvSpPr>
        <p:spPr>
          <a:xfrm>
            <a:off x="3248600" y="4750365"/>
            <a:ext cx="569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grpSp>
        <p:nvGrpSpPr>
          <p:cNvPr id="226" name="Google Shape;226;p28"/>
          <p:cNvGrpSpPr/>
          <p:nvPr/>
        </p:nvGrpSpPr>
        <p:grpSpPr>
          <a:xfrm flipH="1">
            <a:off x="191402" y="5120959"/>
            <a:ext cx="11686511" cy="1438365"/>
            <a:chOff x="242053" y="3840719"/>
            <a:chExt cx="8764883" cy="1078774"/>
          </a:xfrm>
        </p:grpSpPr>
        <p:sp>
          <p:nvSpPr>
            <p:cNvPr id="227" name="Google Shape;227;p28"/>
            <p:cNvSpPr/>
            <p:nvPr/>
          </p:nvSpPr>
          <p:spPr>
            <a:xfrm rot="10800000" flipH="1">
              <a:off x="242053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 rot="916678">
              <a:off x="8074866" y="3936311"/>
              <a:ext cx="837195" cy="832393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 rot="10800000">
              <a:off x="7065077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47013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1"/>
          </p:nvPr>
        </p:nvSpPr>
        <p:spPr>
          <a:xfrm>
            <a:off x="1594484" y="1755867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ubTitle" idx="2"/>
          </p:nvPr>
        </p:nvSpPr>
        <p:spPr>
          <a:xfrm>
            <a:off x="1594484" y="2330267"/>
            <a:ext cx="3822800" cy="11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3"/>
          </p:nvPr>
        </p:nvSpPr>
        <p:spPr>
          <a:xfrm>
            <a:off x="6774717" y="2330267"/>
            <a:ext cx="3822800" cy="11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"/>
          </p:nvPr>
        </p:nvSpPr>
        <p:spPr>
          <a:xfrm>
            <a:off x="1594484" y="4589900"/>
            <a:ext cx="3822800" cy="11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5"/>
          </p:nvPr>
        </p:nvSpPr>
        <p:spPr>
          <a:xfrm>
            <a:off x="6774717" y="4589900"/>
            <a:ext cx="3822800" cy="11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subTitle" idx="6"/>
          </p:nvPr>
        </p:nvSpPr>
        <p:spPr>
          <a:xfrm>
            <a:off x="1594484" y="4015500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subTitle" idx="7"/>
          </p:nvPr>
        </p:nvSpPr>
        <p:spPr>
          <a:xfrm>
            <a:off x="6774717" y="1755867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ubTitle" idx="8"/>
          </p:nvPr>
        </p:nvSpPr>
        <p:spPr>
          <a:xfrm>
            <a:off x="6774717" y="4015500"/>
            <a:ext cx="3822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grpSp>
        <p:nvGrpSpPr>
          <p:cNvPr id="241" name="Google Shape;241;p29"/>
          <p:cNvGrpSpPr/>
          <p:nvPr/>
        </p:nvGrpSpPr>
        <p:grpSpPr>
          <a:xfrm flipH="1">
            <a:off x="321408" y="292363"/>
            <a:ext cx="11575307" cy="6612429"/>
            <a:chOff x="241056" y="219272"/>
            <a:chExt cx="8681480" cy="4959322"/>
          </a:xfrm>
        </p:grpSpPr>
        <p:sp>
          <p:nvSpPr>
            <p:cNvPr id="242" name="Google Shape;242;p29"/>
            <p:cNvSpPr/>
            <p:nvPr/>
          </p:nvSpPr>
          <p:spPr>
            <a:xfrm rot="10800000" flipH="1">
              <a:off x="528252" y="4005193"/>
              <a:ext cx="598985" cy="910431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9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9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333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ubTitle" idx="1"/>
          </p:nvPr>
        </p:nvSpPr>
        <p:spPr>
          <a:xfrm>
            <a:off x="960224" y="2623835"/>
            <a:ext cx="3222000" cy="11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subTitle" idx="2"/>
          </p:nvPr>
        </p:nvSpPr>
        <p:spPr>
          <a:xfrm>
            <a:off x="4356708" y="2623835"/>
            <a:ext cx="3222000" cy="11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subTitle" idx="3"/>
          </p:nvPr>
        </p:nvSpPr>
        <p:spPr>
          <a:xfrm>
            <a:off x="7753192" y="2623835"/>
            <a:ext cx="3222000" cy="11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subTitle" idx="4"/>
          </p:nvPr>
        </p:nvSpPr>
        <p:spPr>
          <a:xfrm>
            <a:off x="960224" y="4626800"/>
            <a:ext cx="3222000" cy="11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subTitle" idx="5"/>
          </p:nvPr>
        </p:nvSpPr>
        <p:spPr>
          <a:xfrm>
            <a:off x="4356708" y="4626800"/>
            <a:ext cx="3222000" cy="11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subTitle" idx="6"/>
          </p:nvPr>
        </p:nvSpPr>
        <p:spPr>
          <a:xfrm>
            <a:off x="7753192" y="4626800"/>
            <a:ext cx="3222000" cy="11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ubTitle" idx="7"/>
          </p:nvPr>
        </p:nvSpPr>
        <p:spPr>
          <a:xfrm>
            <a:off x="953467" y="2061700"/>
            <a:ext cx="322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subTitle" idx="8"/>
          </p:nvPr>
        </p:nvSpPr>
        <p:spPr>
          <a:xfrm>
            <a:off x="4356708" y="2061700"/>
            <a:ext cx="322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subTitle" idx="9"/>
          </p:nvPr>
        </p:nvSpPr>
        <p:spPr>
          <a:xfrm>
            <a:off x="7759949" y="2061700"/>
            <a:ext cx="322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ubTitle" idx="13"/>
          </p:nvPr>
        </p:nvSpPr>
        <p:spPr>
          <a:xfrm>
            <a:off x="953467" y="4058600"/>
            <a:ext cx="322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subTitle" idx="14"/>
          </p:nvPr>
        </p:nvSpPr>
        <p:spPr>
          <a:xfrm>
            <a:off x="4356708" y="4058600"/>
            <a:ext cx="322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subTitle" idx="15"/>
          </p:nvPr>
        </p:nvSpPr>
        <p:spPr>
          <a:xfrm>
            <a:off x="7759949" y="4058600"/>
            <a:ext cx="3222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grpSp>
        <p:nvGrpSpPr>
          <p:cNvPr id="260" name="Google Shape;260;p30"/>
          <p:cNvGrpSpPr/>
          <p:nvPr/>
        </p:nvGrpSpPr>
        <p:grpSpPr>
          <a:xfrm rot="10800000" flipH="1">
            <a:off x="322738" y="273896"/>
            <a:ext cx="11706337" cy="6154473"/>
            <a:chOff x="242053" y="303638"/>
            <a:chExt cx="8779753" cy="4615855"/>
          </a:xfrm>
        </p:grpSpPr>
        <p:sp>
          <p:nvSpPr>
            <p:cNvPr id="261" name="Google Shape;261;p30"/>
            <p:cNvSpPr/>
            <p:nvPr/>
          </p:nvSpPr>
          <p:spPr>
            <a:xfrm rot="10800000" flipH="1">
              <a:off x="242053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0"/>
            <p:cNvSpPr/>
            <p:nvPr/>
          </p:nvSpPr>
          <p:spPr>
            <a:xfrm rot="916739">
              <a:off x="8278138" y="379912"/>
              <a:ext cx="667967" cy="664135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0"/>
            <p:cNvSpPr/>
            <p:nvPr/>
          </p:nvSpPr>
          <p:spPr>
            <a:xfrm rot="10800000">
              <a:off x="7384745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59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321409" y="292363"/>
            <a:ext cx="11575281" cy="6151101"/>
            <a:chOff x="241056" y="219272"/>
            <a:chExt cx="8681461" cy="4613326"/>
          </a:xfrm>
        </p:grpSpPr>
        <p:sp>
          <p:nvSpPr>
            <p:cNvPr id="30" name="Google Shape;30;p4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 rot="10800000" flipH="1">
              <a:off x="8268879" y="4182710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6912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 hasCustomPrompt="1"/>
          </p:nvPr>
        </p:nvSpPr>
        <p:spPr>
          <a:xfrm>
            <a:off x="3164000" y="770784"/>
            <a:ext cx="5864000" cy="110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1"/>
          </p:nvPr>
        </p:nvSpPr>
        <p:spPr>
          <a:xfrm>
            <a:off x="3164000" y="1920187"/>
            <a:ext cx="5864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 idx="2" hasCustomPrompt="1"/>
          </p:nvPr>
        </p:nvSpPr>
        <p:spPr>
          <a:xfrm>
            <a:off x="3164000" y="2610707"/>
            <a:ext cx="5864000" cy="110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69" name="Google Shape;269;p31"/>
          <p:cNvSpPr txBox="1">
            <a:spLocks noGrp="1"/>
          </p:cNvSpPr>
          <p:nvPr>
            <p:ph type="subTitle" idx="3"/>
          </p:nvPr>
        </p:nvSpPr>
        <p:spPr>
          <a:xfrm>
            <a:off x="3164000" y="3760111"/>
            <a:ext cx="5864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title" idx="4" hasCustomPrompt="1"/>
          </p:nvPr>
        </p:nvSpPr>
        <p:spPr>
          <a:xfrm>
            <a:off x="3164000" y="4450647"/>
            <a:ext cx="5864000" cy="1104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5"/>
          </p:nvPr>
        </p:nvSpPr>
        <p:spPr>
          <a:xfrm>
            <a:off x="3164000" y="5600049"/>
            <a:ext cx="5864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31"/>
          <p:cNvGrpSpPr/>
          <p:nvPr/>
        </p:nvGrpSpPr>
        <p:grpSpPr>
          <a:xfrm>
            <a:off x="322738" y="303463"/>
            <a:ext cx="11559188" cy="7134827"/>
            <a:chOff x="242053" y="227597"/>
            <a:chExt cx="8669391" cy="5351120"/>
          </a:xfrm>
        </p:grpSpPr>
        <p:sp>
          <p:nvSpPr>
            <p:cNvPr id="273" name="Google Shape;273;p31"/>
            <p:cNvSpPr/>
            <p:nvPr/>
          </p:nvSpPr>
          <p:spPr>
            <a:xfrm>
              <a:off x="298882" y="922728"/>
              <a:ext cx="770840" cy="1171643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1"/>
            <p:cNvSpPr/>
            <p:nvPr/>
          </p:nvSpPr>
          <p:spPr>
            <a:xfrm rot="9000748">
              <a:off x="6595174" y="4220715"/>
              <a:ext cx="2254330" cy="85163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996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ubTitle" idx="1"/>
          </p:nvPr>
        </p:nvSpPr>
        <p:spPr>
          <a:xfrm>
            <a:off x="960000" y="3781133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subTitle" idx="2"/>
          </p:nvPr>
        </p:nvSpPr>
        <p:spPr>
          <a:xfrm>
            <a:off x="960000" y="4463733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subTitle" idx="3"/>
          </p:nvPr>
        </p:nvSpPr>
        <p:spPr>
          <a:xfrm>
            <a:off x="4538400" y="4463733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subTitle" idx="4"/>
          </p:nvPr>
        </p:nvSpPr>
        <p:spPr>
          <a:xfrm>
            <a:off x="8116800" y="4463733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subTitle" idx="5"/>
          </p:nvPr>
        </p:nvSpPr>
        <p:spPr>
          <a:xfrm>
            <a:off x="4538400" y="3781133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ubTitle" idx="6"/>
          </p:nvPr>
        </p:nvSpPr>
        <p:spPr>
          <a:xfrm>
            <a:off x="8116800" y="3781133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Medium"/>
              <a:buNone/>
              <a:defRPr sz="32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title" idx="7" hasCustomPrompt="1"/>
          </p:nvPr>
        </p:nvSpPr>
        <p:spPr>
          <a:xfrm>
            <a:off x="1667400" y="2882284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6" name="Google Shape;286;p32"/>
          <p:cNvSpPr txBox="1">
            <a:spLocks noGrp="1"/>
          </p:cNvSpPr>
          <p:nvPr>
            <p:ph type="title" idx="8" hasCustomPrompt="1"/>
          </p:nvPr>
        </p:nvSpPr>
        <p:spPr>
          <a:xfrm>
            <a:off x="5245800" y="2941300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7" name="Google Shape;287;p32"/>
          <p:cNvSpPr txBox="1">
            <a:spLocks noGrp="1"/>
          </p:cNvSpPr>
          <p:nvPr>
            <p:ph type="title" idx="9" hasCustomPrompt="1"/>
          </p:nvPr>
        </p:nvSpPr>
        <p:spPr>
          <a:xfrm>
            <a:off x="8824200" y="2941300"/>
            <a:ext cx="1700400" cy="79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88" name="Google Shape;288;p32"/>
          <p:cNvGrpSpPr/>
          <p:nvPr/>
        </p:nvGrpSpPr>
        <p:grpSpPr>
          <a:xfrm>
            <a:off x="321408" y="42069"/>
            <a:ext cx="11575307" cy="6862723"/>
            <a:chOff x="241056" y="31552"/>
            <a:chExt cx="8681480" cy="5147042"/>
          </a:xfrm>
        </p:grpSpPr>
        <p:sp>
          <p:nvSpPr>
            <p:cNvPr id="289" name="Google Shape;289;p32"/>
            <p:cNvSpPr/>
            <p:nvPr/>
          </p:nvSpPr>
          <p:spPr>
            <a:xfrm rot="10800000">
              <a:off x="241056" y="4510553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2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2"/>
            <p:cNvSpPr/>
            <p:nvPr/>
          </p:nvSpPr>
          <p:spPr>
            <a:xfrm rot="7200010" flipH="1">
              <a:off x="8138383" y="152113"/>
              <a:ext cx="653635" cy="649885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6301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33"/>
          <p:cNvSpPr txBox="1">
            <a:spLocks noGrp="1"/>
          </p:cNvSpPr>
          <p:nvPr>
            <p:ph type="ctrTitle"/>
          </p:nvPr>
        </p:nvSpPr>
        <p:spPr>
          <a:xfrm>
            <a:off x="3239900" y="970251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1"/>
          </p:nvPr>
        </p:nvSpPr>
        <p:spPr>
          <a:xfrm>
            <a:off x="3233400" y="2300668"/>
            <a:ext cx="57252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296" name="Google Shape;296;p33"/>
          <p:cNvGrpSpPr/>
          <p:nvPr/>
        </p:nvGrpSpPr>
        <p:grpSpPr>
          <a:xfrm flipH="1">
            <a:off x="321433" y="-215755"/>
            <a:ext cx="11573867" cy="6833668"/>
            <a:chOff x="242053" y="-161817"/>
            <a:chExt cx="8680400" cy="5125251"/>
          </a:xfrm>
        </p:grpSpPr>
        <p:sp>
          <p:nvSpPr>
            <p:cNvPr id="297" name="Google Shape;297;p33"/>
            <p:cNvSpPr/>
            <p:nvPr/>
          </p:nvSpPr>
          <p:spPr>
            <a:xfrm rot="-9899993">
              <a:off x="407187" y="3900215"/>
              <a:ext cx="654904" cy="995426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3"/>
            <p:cNvSpPr/>
            <p:nvPr/>
          </p:nvSpPr>
          <p:spPr>
            <a:xfrm rot="-8100000">
              <a:off x="7052411" y="411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8178306" y="2152403"/>
              <a:ext cx="744148" cy="739958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33"/>
          <p:cNvSpPr txBox="1"/>
          <p:nvPr/>
        </p:nvSpPr>
        <p:spPr>
          <a:xfrm>
            <a:off x="3239900" y="3982152"/>
            <a:ext cx="5712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en" sz="1333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and includes icons by </a:t>
            </a:r>
            <a:r>
              <a:rPr lang="en" sz="1333" b="1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333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and infographics &amp; images by </a:t>
            </a:r>
            <a:r>
              <a:rPr lang="en" sz="1333" b="1" u="sng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u="sng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4293387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4" name="Google Shape;304;p34"/>
          <p:cNvGrpSpPr/>
          <p:nvPr/>
        </p:nvGrpSpPr>
        <p:grpSpPr>
          <a:xfrm>
            <a:off x="321390" y="-215756"/>
            <a:ext cx="11560541" cy="6776117"/>
            <a:chOff x="241042" y="-161817"/>
            <a:chExt cx="8670406" cy="5082088"/>
          </a:xfrm>
        </p:grpSpPr>
        <p:sp>
          <p:nvSpPr>
            <p:cNvPr id="305" name="Google Shape;305;p34"/>
            <p:cNvSpPr/>
            <p:nvPr/>
          </p:nvSpPr>
          <p:spPr>
            <a:xfrm>
              <a:off x="241042" y="2907390"/>
              <a:ext cx="1182013" cy="1305220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4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4"/>
            <p:cNvSpPr/>
            <p:nvPr/>
          </p:nvSpPr>
          <p:spPr>
            <a:xfrm rot="-8100000">
              <a:off x="7052411" y="411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573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" name="Google Shape;310;p35"/>
          <p:cNvGrpSpPr/>
          <p:nvPr/>
        </p:nvGrpSpPr>
        <p:grpSpPr>
          <a:xfrm>
            <a:off x="321408" y="292363"/>
            <a:ext cx="11575307" cy="6612429"/>
            <a:chOff x="241056" y="219272"/>
            <a:chExt cx="8681480" cy="4959322"/>
          </a:xfrm>
        </p:grpSpPr>
        <p:sp>
          <p:nvSpPr>
            <p:cNvPr id="311" name="Google Shape;311;p35"/>
            <p:cNvSpPr/>
            <p:nvPr/>
          </p:nvSpPr>
          <p:spPr>
            <a:xfrm rot="10800000" flipH="1">
              <a:off x="528252" y="4005193"/>
              <a:ext cx="598985" cy="910431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5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5"/>
            <p:cNvSpPr/>
            <p:nvPr/>
          </p:nvSpPr>
          <p:spPr>
            <a:xfrm rot="10800000" flipH="1">
              <a:off x="8268879" y="933985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618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556667" y="2451967"/>
            <a:ext cx="4292400" cy="2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6342939" y="2451967"/>
            <a:ext cx="4292400" cy="2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312196" y="5492455"/>
            <a:ext cx="11567608" cy="1066869"/>
            <a:chOff x="234147" y="4119341"/>
            <a:chExt cx="8675706" cy="800152"/>
          </a:xfrm>
        </p:grpSpPr>
        <p:sp>
          <p:nvSpPr>
            <p:cNvPr id="38" name="Google Shape;38;p5"/>
            <p:cNvSpPr/>
            <p:nvPr/>
          </p:nvSpPr>
          <p:spPr>
            <a:xfrm rot="5400000">
              <a:off x="422974" y="3930514"/>
              <a:ext cx="708510" cy="1086165"/>
            </a:xfrm>
            <a:custGeom>
              <a:avLst/>
              <a:gdLst/>
              <a:ahLst/>
              <a:cxnLst/>
              <a:rect l="l" t="t" r="r" b="b"/>
              <a:pathLst>
                <a:path w="24616" h="37737" extrusionOk="0">
                  <a:moveTo>
                    <a:pt x="16416" y="409"/>
                  </a:moveTo>
                  <a:lnTo>
                    <a:pt x="16416" y="409"/>
                  </a:lnTo>
                  <a:cubicBezTo>
                    <a:pt x="16101" y="2007"/>
                    <a:pt x="15177" y="3449"/>
                    <a:pt x="14254" y="4777"/>
                  </a:cubicBezTo>
                  <a:cubicBezTo>
                    <a:pt x="13736" y="5498"/>
                    <a:pt x="13218" y="6241"/>
                    <a:pt x="12655" y="6939"/>
                  </a:cubicBezTo>
                  <a:cubicBezTo>
                    <a:pt x="12137" y="7592"/>
                    <a:pt x="11642" y="8200"/>
                    <a:pt x="11192" y="8875"/>
                  </a:cubicBezTo>
                  <a:cubicBezTo>
                    <a:pt x="10989" y="9168"/>
                    <a:pt x="10786" y="9506"/>
                    <a:pt x="10651" y="9799"/>
                  </a:cubicBezTo>
                  <a:cubicBezTo>
                    <a:pt x="10809" y="9168"/>
                    <a:pt x="10989" y="8515"/>
                    <a:pt x="11192" y="7862"/>
                  </a:cubicBezTo>
                  <a:cubicBezTo>
                    <a:pt x="11462" y="7029"/>
                    <a:pt x="11822" y="6173"/>
                    <a:pt x="12318" y="5385"/>
                  </a:cubicBezTo>
                  <a:cubicBezTo>
                    <a:pt x="13038" y="4124"/>
                    <a:pt x="13939" y="2976"/>
                    <a:pt x="14930" y="1895"/>
                  </a:cubicBezTo>
                  <a:cubicBezTo>
                    <a:pt x="15402" y="1400"/>
                    <a:pt x="15920" y="882"/>
                    <a:pt x="16416" y="409"/>
                  </a:cubicBezTo>
                  <a:close/>
                  <a:moveTo>
                    <a:pt x="18420" y="5340"/>
                  </a:moveTo>
                  <a:cubicBezTo>
                    <a:pt x="17519" y="6263"/>
                    <a:pt x="16596" y="7187"/>
                    <a:pt x="15560" y="7997"/>
                  </a:cubicBezTo>
                  <a:cubicBezTo>
                    <a:pt x="14479" y="8875"/>
                    <a:pt x="13308" y="9664"/>
                    <a:pt x="12092" y="10339"/>
                  </a:cubicBezTo>
                  <a:cubicBezTo>
                    <a:pt x="11529" y="10654"/>
                    <a:pt x="10921" y="10902"/>
                    <a:pt x="10404" y="11240"/>
                  </a:cubicBezTo>
                  <a:cubicBezTo>
                    <a:pt x="12115" y="9236"/>
                    <a:pt x="14141" y="7524"/>
                    <a:pt x="16438" y="6241"/>
                  </a:cubicBezTo>
                  <a:cubicBezTo>
                    <a:pt x="17069" y="5858"/>
                    <a:pt x="17744" y="5520"/>
                    <a:pt x="18420" y="5340"/>
                  </a:cubicBezTo>
                  <a:close/>
                  <a:moveTo>
                    <a:pt x="7949" y="1917"/>
                  </a:moveTo>
                  <a:cubicBezTo>
                    <a:pt x="8129" y="2458"/>
                    <a:pt x="8309" y="2998"/>
                    <a:pt x="8467" y="3494"/>
                  </a:cubicBezTo>
                  <a:cubicBezTo>
                    <a:pt x="8670" y="4147"/>
                    <a:pt x="8872" y="4777"/>
                    <a:pt x="9075" y="5408"/>
                  </a:cubicBezTo>
                  <a:cubicBezTo>
                    <a:pt x="9435" y="6736"/>
                    <a:pt x="9705" y="8065"/>
                    <a:pt x="9863" y="9438"/>
                  </a:cubicBezTo>
                  <a:cubicBezTo>
                    <a:pt x="9908" y="10046"/>
                    <a:pt x="9976" y="10699"/>
                    <a:pt x="9976" y="11330"/>
                  </a:cubicBezTo>
                  <a:cubicBezTo>
                    <a:pt x="9435" y="10226"/>
                    <a:pt x="8940" y="9123"/>
                    <a:pt x="8535" y="7997"/>
                  </a:cubicBezTo>
                  <a:cubicBezTo>
                    <a:pt x="8084" y="6714"/>
                    <a:pt x="7837" y="5385"/>
                    <a:pt x="7791" y="4012"/>
                  </a:cubicBezTo>
                  <a:cubicBezTo>
                    <a:pt x="7791" y="3291"/>
                    <a:pt x="7859" y="2638"/>
                    <a:pt x="7949" y="1917"/>
                  </a:cubicBezTo>
                  <a:close/>
                  <a:moveTo>
                    <a:pt x="17879" y="8988"/>
                  </a:moveTo>
                  <a:cubicBezTo>
                    <a:pt x="17519" y="9483"/>
                    <a:pt x="17114" y="9979"/>
                    <a:pt x="16708" y="10429"/>
                  </a:cubicBezTo>
                  <a:cubicBezTo>
                    <a:pt x="16213" y="10947"/>
                    <a:pt x="15718" y="11465"/>
                    <a:pt x="15177" y="11915"/>
                  </a:cubicBezTo>
                  <a:cubicBezTo>
                    <a:pt x="14119" y="12839"/>
                    <a:pt x="12948" y="13649"/>
                    <a:pt x="11687" y="14325"/>
                  </a:cubicBezTo>
                  <a:cubicBezTo>
                    <a:pt x="11102" y="14640"/>
                    <a:pt x="10471" y="14955"/>
                    <a:pt x="9841" y="15180"/>
                  </a:cubicBezTo>
                  <a:cubicBezTo>
                    <a:pt x="10674" y="14167"/>
                    <a:pt x="11529" y="13221"/>
                    <a:pt x="12498" y="12343"/>
                  </a:cubicBezTo>
                  <a:cubicBezTo>
                    <a:pt x="13579" y="11375"/>
                    <a:pt x="14727" y="10564"/>
                    <a:pt x="15965" y="9889"/>
                  </a:cubicBezTo>
                  <a:cubicBezTo>
                    <a:pt x="16596" y="9551"/>
                    <a:pt x="17226" y="9258"/>
                    <a:pt x="17879" y="8988"/>
                  </a:cubicBezTo>
                  <a:close/>
                  <a:moveTo>
                    <a:pt x="6260" y="6511"/>
                  </a:moveTo>
                  <a:lnTo>
                    <a:pt x="6260" y="6511"/>
                  </a:lnTo>
                  <a:cubicBezTo>
                    <a:pt x="6666" y="7659"/>
                    <a:pt x="7183" y="8785"/>
                    <a:pt x="7634" y="9911"/>
                  </a:cubicBezTo>
                  <a:cubicBezTo>
                    <a:pt x="7882" y="10542"/>
                    <a:pt x="8084" y="11172"/>
                    <a:pt x="8242" y="11825"/>
                  </a:cubicBezTo>
                  <a:cubicBezTo>
                    <a:pt x="8422" y="12456"/>
                    <a:pt x="8535" y="13064"/>
                    <a:pt x="8737" y="13649"/>
                  </a:cubicBezTo>
                  <a:cubicBezTo>
                    <a:pt x="8895" y="14212"/>
                    <a:pt x="9097" y="14753"/>
                    <a:pt x="9345" y="15270"/>
                  </a:cubicBezTo>
                  <a:cubicBezTo>
                    <a:pt x="7634" y="13379"/>
                    <a:pt x="6530" y="10925"/>
                    <a:pt x="6283" y="8357"/>
                  </a:cubicBezTo>
                  <a:cubicBezTo>
                    <a:pt x="6238" y="7750"/>
                    <a:pt x="6238" y="7142"/>
                    <a:pt x="6260" y="6511"/>
                  </a:cubicBezTo>
                  <a:close/>
                  <a:moveTo>
                    <a:pt x="17564" y="12816"/>
                  </a:moveTo>
                  <a:lnTo>
                    <a:pt x="17564" y="12816"/>
                  </a:lnTo>
                  <a:cubicBezTo>
                    <a:pt x="15988" y="15135"/>
                    <a:pt x="13961" y="17117"/>
                    <a:pt x="11619" y="18648"/>
                  </a:cubicBezTo>
                  <a:cubicBezTo>
                    <a:pt x="11057" y="19008"/>
                    <a:pt x="10494" y="19346"/>
                    <a:pt x="9908" y="19661"/>
                  </a:cubicBezTo>
                  <a:cubicBezTo>
                    <a:pt x="11237" y="17229"/>
                    <a:pt x="13263" y="15315"/>
                    <a:pt x="15628" y="13897"/>
                  </a:cubicBezTo>
                  <a:cubicBezTo>
                    <a:pt x="16258" y="13492"/>
                    <a:pt x="16889" y="13154"/>
                    <a:pt x="17564" y="12816"/>
                  </a:cubicBezTo>
                  <a:close/>
                  <a:moveTo>
                    <a:pt x="3716" y="9866"/>
                  </a:moveTo>
                  <a:lnTo>
                    <a:pt x="3716" y="9866"/>
                  </a:lnTo>
                  <a:cubicBezTo>
                    <a:pt x="4031" y="10452"/>
                    <a:pt x="4369" y="11037"/>
                    <a:pt x="4729" y="11600"/>
                  </a:cubicBezTo>
                  <a:cubicBezTo>
                    <a:pt x="5179" y="12253"/>
                    <a:pt x="5675" y="12906"/>
                    <a:pt x="6125" y="13537"/>
                  </a:cubicBezTo>
                  <a:cubicBezTo>
                    <a:pt x="6981" y="14843"/>
                    <a:pt x="7769" y="16216"/>
                    <a:pt x="8444" y="17635"/>
                  </a:cubicBezTo>
                  <a:cubicBezTo>
                    <a:pt x="8827" y="18400"/>
                    <a:pt x="9188" y="19143"/>
                    <a:pt x="9458" y="19954"/>
                  </a:cubicBezTo>
                  <a:cubicBezTo>
                    <a:pt x="8287" y="19121"/>
                    <a:pt x="7409" y="17882"/>
                    <a:pt x="6621" y="16667"/>
                  </a:cubicBezTo>
                  <a:cubicBezTo>
                    <a:pt x="5720" y="15270"/>
                    <a:pt x="4797" y="13829"/>
                    <a:pt x="4234" y="12253"/>
                  </a:cubicBezTo>
                  <a:cubicBezTo>
                    <a:pt x="3941" y="11487"/>
                    <a:pt x="3783" y="10677"/>
                    <a:pt x="3716" y="9866"/>
                  </a:cubicBezTo>
                  <a:close/>
                  <a:moveTo>
                    <a:pt x="1049" y="21397"/>
                  </a:moveTo>
                  <a:lnTo>
                    <a:pt x="1049" y="21397"/>
                  </a:lnTo>
                  <a:cubicBezTo>
                    <a:pt x="1326" y="21626"/>
                    <a:pt x="1634" y="21823"/>
                    <a:pt x="1952" y="21999"/>
                  </a:cubicBezTo>
                  <a:lnTo>
                    <a:pt x="1952" y="21999"/>
                  </a:lnTo>
                  <a:cubicBezTo>
                    <a:pt x="1646" y="21809"/>
                    <a:pt x="1351" y="21607"/>
                    <a:pt x="1049" y="21397"/>
                  </a:cubicBezTo>
                  <a:close/>
                  <a:moveTo>
                    <a:pt x="653" y="14978"/>
                  </a:moveTo>
                  <a:lnTo>
                    <a:pt x="653" y="14978"/>
                  </a:lnTo>
                  <a:cubicBezTo>
                    <a:pt x="1216" y="15406"/>
                    <a:pt x="1847" y="15766"/>
                    <a:pt x="2455" y="16149"/>
                  </a:cubicBezTo>
                  <a:cubicBezTo>
                    <a:pt x="3198" y="16554"/>
                    <a:pt x="3918" y="16959"/>
                    <a:pt x="4616" y="17432"/>
                  </a:cubicBezTo>
                  <a:cubicBezTo>
                    <a:pt x="5968" y="18355"/>
                    <a:pt x="7093" y="19571"/>
                    <a:pt x="8152" y="20832"/>
                  </a:cubicBezTo>
                  <a:cubicBezTo>
                    <a:pt x="8670" y="21485"/>
                    <a:pt x="9165" y="22161"/>
                    <a:pt x="9660" y="22836"/>
                  </a:cubicBezTo>
                  <a:cubicBezTo>
                    <a:pt x="6553" y="21733"/>
                    <a:pt x="3828" y="19774"/>
                    <a:pt x="1959" y="17117"/>
                  </a:cubicBezTo>
                  <a:cubicBezTo>
                    <a:pt x="1464" y="16441"/>
                    <a:pt x="1059" y="15721"/>
                    <a:pt x="653" y="14978"/>
                  </a:cubicBezTo>
                  <a:close/>
                  <a:moveTo>
                    <a:pt x="18082" y="15473"/>
                  </a:moveTo>
                  <a:lnTo>
                    <a:pt x="18082" y="15473"/>
                  </a:lnTo>
                  <a:cubicBezTo>
                    <a:pt x="17114" y="17162"/>
                    <a:pt x="16191" y="18873"/>
                    <a:pt x="15200" y="20540"/>
                  </a:cubicBezTo>
                  <a:cubicBezTo>
                    <a:pt x="14704" y="21373"/>
                    <a:pt x="14164" y="22228"/>
                    <a:pt x="13579" y="23039"/>
                  </a:cubicBezTo>
                  <a:cubicBezTo>
                    <a:pt x="13016" y="23805"/>
                    <a:pt x="12385" y="24548"/>
                    <a:pt x="11935" y="25403"/>
                  </a:cubicBezTo>
                  <a:cubicBezTo>
                    <a:pt x="11665" y="25944"/>
                    <a:pt x="11417" y="26529"/>
                    <a:pt x="11327" y="27115"/>
                  </a:cubicBezTo>
                  <a:cubicBezTo>
                    <a:pt x="11327" y="25403"/>
                    <a:pt x="11665" y="23692"/>
                    <a:pt x="12363" y="22116"/>
                  </a:cubicBezTo>
                  <a:cubicBezTo>
                    <a:pt x="13151" y="20314"/>
                    <a:pt x="14344" y="18693"/>
                    <a:pt x="15740" y="17342"/>
                  </a:cubicBezTo>
                  <a:cubicBezTo>
                    <a:pt x="16483" y="16644"/>
                    <a:pt x="17249" y="16036"/>
                    <a:pt x="18082" y="15473"/>
                  </a:cubicBezTo>
                  <a:close/>
                  <a:moveTo>
                    <a:pt x="20491" y="17635"/>
                  </a:moveTo>
                  <a:lnTo>
                    <a:pt x="20491" y="17635"/>
                  </a:lnTo>
                  <a:cubicBezTo>
                    <a:pt x="19748" y="19729"/>
                    <a:pt x="18915" y="21823"/>
                    <a:pt x="17992" y="23872"/>
                  </a:cubicBezTo>
                  <a:cubicBezTo>
                    <a:pt x="17519" y="24931"/>
                    <a:pt x="16979" y="25966"/>
                    <a:pt x="16393" y="26957"/>
                  </a:cubicBezTo>
                  <a:cubicBezTo>
                    <a:pt x="15808" y="27925"/>
                    <a:pt x="15132" y="28894"/>
                    <a:pt x="14479" y="29817"/>
                  </a:cubicBezTo>
                  <a:cubicBezTo>
                    <a:pt x="14141" y="30290"/>
                    <a:pt x="13804" y="30785"/>
                    <a:pt x="13579" y="31348"/>
                  </a:cubicBezTo>
                  <a:cubicBezTo>
                    <a:pt x="13556" y="30515"/>
                    <a:pt x="13579" y="29727"/>
                    <a:pt x="13669" y="28984"/>
                  </a:cubicBezTo>
                  <a:cubicBezTo>
                    <a:pt x="13781" y="27768"/>
                    <a:pt x="13939" y="26574"/>
                    <a:pt x="14232" y="25403"/>
                  </a:cubicBezTo>
                  <a:cubicBezTo>
                    <a:pt x="14794" y="23264"/>
                    <a:pt x="15808" y="21215"/>
                    <a:pt x="17497" y="19706"/>
                  </a:cubicBezTo>
                  <a:cubicBezTo>
                    <a:pt x="18397" y="18896"/>
                    <a:pt x="19456" y="18243"/>
                    <a:pt x="20491" y="17635"/>
                  </a:cubicBezTo>
                  <a:close/>
                  <a:moveTo>
                    <a:pt x="2687" y="27575"/>
                  </a:moveTo>
                  <a:cubicBezTo>
                    <a:pt x="2866" y="27575"/>
                    <a:pt x="3044" y="27579"/>
                    <a:pt x="3220" y="27588"/>
                  </a:cubicBezTo>
                  <a:cubicBezTo>
                    <a:pt x="4144" y="27655"/>
                    <a:pt x="5067" y="27858"/>
                    <a:pt x="5945" y="28151"/>
                  </a:cubicBezTo>
                  <a:cubicBezTo>
                    <a:pt x="7679" y="28759"/>
                    <a:pt x="9300" y="29704"/>
                    <a:pt x="10741" y="30830"/>
                  </a:cubicBezTo>
                  <a:cubicBezTo>
                    <a:pt x="11304" y="31281"/>
                    <a:pt x="11800" y="31731"/>
                    <a:pt x="12318" y="32204"/>
                  </a:cubicBezTo>
                  <a:cubicBezTo>
                    <a:pt x="11147" y="31483"/>
                    <a:pt x="9660" y="31258"/>
                    <a:pt x="8287" y="31055"/>
                  </a:cubicBezTo>
                  <a:cubicBezTo>
                    <a:pt x="6373" y="30785"/>
                    <a:pt x="4549" y="30222"/>
                    <a:pt x="2815" y="29321"/>
                  </a:cubicBezTo>
                  <a:cubicBezTo>
                    <a:pt x="1959" y="28849"/>
                    <a:pt x="1126" y="28286"/>
                    <a:pt x="406" y="27678"/>
                  </a:cubicBezTo>
                  <a:cubicBezTo>
                    <a:pt x="1153" y="27641"/>
                    <a:pt x="1929" y="27575"/>
                    <a:pt x="2687" y="27575"/>
                  </a:cubicBezTo>
                  <a:close/>
                  <a:moveTo>
                    <a:pt x="24252" y="20945"/>
                  </a:moveTo>
                  <a:lnTo>
                    <a:pt x="24252" y="20945"/>
                  </a:lnTo>
                  <a:cubicBezTo>
                    <a:pt x="23261" y="22949"/>
                    <a:pt x="22068" y="24840"/>
                    <a:pt x="20694" y="26574"/>
                  </a:cubicBezTo>
                  <a:cubicBezTo>
                    <a:pt x="19996" y="27520"/>
                    <a:pt x="19208" y="28376"/>
                    <a:pt x="18420" y="29231"/>
                  </a:cubicBezTo>
                  <a:cubicBezTo>
                    <a:pt x="17564" y="30110"/>
                    <a:pt x="16641" y="30898"/>
                    <a:pt x="15853" y="31798"/>
                  </a:cubicBezTo>
                  <a:cubicBezTo>
                    <a:pt x="15493" y="32204"/>
                    <a:pt x="15155" y="32654"/>
                    <a:pt x="14907" y="33172"/>
                  </a:cubicBezTo>
                  <a:cubicBezTo>
                    <a:pt x="15245" y="31506"/>
                    <a:pt x="15853" y="29907"/>
                    <a:pt x="16686" y="28421"/>
                  </a:cubicBezTo>
                  <a:cubicBezTo>
                    <a:pt x="17879" y="26349"/>
                    <a:pt x="19501" y="24593"/>
                    <a:pt x="21347" y="23084"/>
                  </a:cubicBezTo>
                  <a:cubicBezTo>
                    <a:pt x="22270" y="22341"/>
                    <a:pt x="23239" y="21598"/>
                    <a:pt x="24252" y="20945"/>
                  </a:cubicBezTo>
                  <a:close/>
                  <a:moveTo>
                    <a:pt x="2252" y="32361"/>
                  </a:moveTo>
                  <a:lnTo>
                    <a:pt x="2252" y="32361"/>
                  </a:lnTo>
                  <a:cubicBezTo>
                    <a:pt x="5495" y="32384"/>
                    <a:pt x="8895" y="32699"/>
                    <a:pt x="11800" y="34208"/>
                  </a:cubicBezTo>
                  <a:cubicBezTo>
                    <a:pt x="12565" y="34613"/>
                    <a:pt x="13308" y="35064"/>
                    <a:pt x="14164" y="35199"/>
                  </a:cubicBezTo>
                  <a:cubicBezTo>
                    <a:pt x="13569" y="35390"/>
                    <a:pt x="12910" y="35452"/>
                    <a:pt x="12254" y="35452"/>
                  </a:cubicBezTo>
                  <a:cubicBezTo>
                    <a:pt x="12140" y="35452"/>
                    <a:pt x="12026" y="35450"/>
                    <a:pt x="11912" y="35446"/>
                  </a:cubicBezTo>
                  <a:cubicBezTo>
                    <a:pt x="11034" y="35424"/>
                    <a:pt x="10201" y="35311"/>
                    <a:pt x="9345" y="35131"/>
                  </a:cubicBezTo>
                  <a:cubicBezTo>
                    <a:pt x="7656" y="34793"/>
                    <a:pt x="6035" y="34185"/>
                    <a:pt x="4481" y="33442"/>
                  </a:cubicBezTo>
                  <a:cubicBezTo>
                    <a:pt x="3716" y="33104"/>
                    <a:pt x="3018" y="32722"/>
                    <a:pt x="2252" y="32361"/>
                  </a:cubicBezTo>
                  <a:close/>
                  <a:moveTo>
                    <a:pt x="16602" y="1"/>
                  </a:moveTo>
                  <a:cubicBezTo>
                    <a:pt x="16568" y="1"/>
                    <a:pt x="16531" y="15"/>
                    <a:pt x="16506" y="48"/>
                  </a:cubicBezTo>
                  <a:cubicBezTo>
                    <a:pt x="14389" y="2007"/>
                    <a:pt x="12408" y="4282"/>
                    <a:pt x="11327" y="6984"/>
                  </a:cubicBezTo>
                  <a:cubicBezTo>
                    <a:pt x="11057" y="7637"/>
                    <a:pt x="10876" y="8267"/>
                    <a:pt x="10719" y="8943"/>
                  </a:cubicBezTo>
                  <a:cubicBezTo>
                    <a:pt x="10494" y="9664"/>
                    <a:pt x="10313" y="10407"/>
                    <a:pt x="10133" y="11150"/>
                  </a:cubicBezTo>
                  <a:cubicBezTo>
                    <a:pt x="10133" y="8628"/>
                    <a:pt x="9458" y="6128"/>
                    <a:pt x="8692" y="3719"/>
                  </a:cubicBezTo>
                  <a:cubicBezTo>
                    <a:pt x="8467" y="2976"/>
                    <a:pt x="8197" y="2233"/>
                    <a:pt x="7972" y="1467"/>
                  </a:cubicBezTo>
                  <a:cubicBezTo>
                    <a:pt x="7960" y="1433"/>
                    <a:pt x="7915" y="1416"/>
                    <a:pt x="7873" y="1416"/>
                  </a:cubicBezTo>
                  <a:cubicBezTo>
                    <a:pt x="7831" y="1416"/>
                    <a:pt x="7791" y="1433"/>
                    <a:pt x="7791" y="1467"/>
                  </a:cubicBezTo>
                  <a:cubicBezTo>
                    <a:pt x="7544" y="2863"/>
                    <a:pt x="7544" y="4349"/>
                    <a:pt x="7769" y="5723"/>
                  </a:cubicBezTo>
                  <a:cubicBezTo>
                    <a:pt x="7994" y="7051"/>
                    <a:pt x="8444" y="8335"/>
                    <a:pt x="8985" y="9573"/>
                  </a:cubicBezTo>
                  <a:cubicBezTo>
                    <a:pt x="9300" y="10294"/>
                    <a:pt x="9593" y="10970"/>
                    <a:pt x="9931" y="11645"/>
                  </a:cubicBezTo>
                  <a:lnTo>
                    <a:pt x="9931" y="11690"/>
                  </a:lnTo>
                  <a:cubicBezTo>
                    <a:pt x="9931" y="11758"/>
                    <a:pt x="9976" y="11780"/>
                    <a:pt x="9998" y="11780"/>
                  </a:cubicBezTo>
                  <a:cubicBezTo>
                    <a:pt x="9886" y="12388"/>
                    <a:pt x="9773" y="13019"/>
                    <a:pt x="9683" y="13627"/>
                  </a:cubicBezTo>
                  <a:cubicBezTo>
                    <a:pt x="9638" y="14167"/>
                    <a:pt x="9570" y="14685"/>
                    <a:pt x="9525" y="15203"/>
                  </a:cubicBezTo>
                  <a:cubicBezTo>
                    <a:pt x="8962" y="14190"/>
                    <a:pt x="8737" y="13041"/>
                    <a:pt x="8422" y="11915"/>
                  </a:cubicBezTo>
                  <a:cubicBezTo>
                    <a:pt x="8084" y="10654"/>
                    <a:pt x="7566" y="9438"/>
                    <a:pt x="7071" y="8222"/>
                  </a:cubicBezTo>
                  <a:cubicBezTo>
                    <a:pt x="6778" y="7524"/>
                    <a:pt x="6485" y="6826"/>
                    <a:pt x="6283" y="6083"/>
                  </a:cubicBezTo>
                  <a:cubicBezTo>
                    <a:pt x="6273" y="6053"/>
                    <a:pt x="6244" y="6041"/>
                    <a:pt x="6216" y="6041"/>
                  </a:cubicBezTo>
                  <a:cubicBezTo>
                    <a:pt x="6182" y="6041"/>
                    <a:pt x="6148" y="6058"/>
                    <a:pt x="6148" y="6083"/>
                  </a:cubicBezTo>
                  <a:cubicBezTo>
                    <a:pt x="5945" y="7389"/>
                    <a:pt x="6103" y="8785"/>
                    <a:pt x="6418" y="10091"/>
                  </a:cubicBezTo>
                  <a:cubicBezTo>
                    <a:pt x="6756" y="11420"/>
                    <a:pt x="7296" y="12681"/>
                    <a:pt x="8017" y="13807"/>
                  </a:cubicBezTo>
                  <a:cubicBezTo>
                    <a:pt x="8444" y="14460"/>
                    <a:pt x="8917" y="15045"/>
                    <a:pt x="9458" y="15586"/>
                  </a:cubicBezTo>
                  <a:cubicBezTo>
                    <a:pt x="9368" y="16847"/>
                    <a:pt x="9345" y="18130"/>
                    <a:pt x="9435" y="19436"/>
                  </a:cubicBezTo>
                  <a:cubicBezTo>
                    <a:pt x="9210" y="18873"/>
                    <a:pt x="9007" y="18333"/>
                    <a:pt x="8760" y="17792"/>
                  </a:cubicBezTo>
                  <a:cubicBezTo>
                    <a:pt x="8422" y="17094"/>
                    <a:pt x="8084" y="16419"/>
                    <a:pt x="7679" y="15743"/>
                  </a:cubicBezTo>
                  <a:cubicBezTo>
                    <a:pt x="7296" y="15068"/>
                    <a:pt x="6891" y="14415"/>
                    <a:pt x="6440" y="13784"/>
                  </a:cubicBezTo>
                  <a:cubicBezTo>
                    <a:pt x="5990" y="13109"/>
                    <a:pt x="5495" y="12478"/>
                    <a:pt x="5044" y="11825"/>
                  </a:cubicBezTo>
                  <a:cubicBezTo>
                    <a:pt x="4504" y="11082"/>
                    <a:pt x="4076" y="10226"/>
                    <a:pt x="3671" y="9393"/>
                  </a:cubicBezTo>
                  <a:cubicBezTo>
                    <a:pt x="3645" y="9359"/>
                    <a:pt x="3613" y="9344"/>
                    <a:pt x="3582" y="9344"/>
                  </a:cubicBezTo>
                  <a:cubicBezTo>
                    <a:pt x="3534" y="9344"/>
                    <a:pt x="3491" y="9383"/>
                    <a:pt x="3491" y="9438"/>
                  </a:cubicBezTo>
                  <a:cubicBezTo>
                    <a:pt x="3513" y="11127"/>
                    <a:pt x="4144" y="12771"/>
                    <a:pt x="4932" y="14235"/>
                  </a:cubicBezTo>
                  <a:cubicBezTo>
                    <a:pt x="5360" y="14978"/>
                    <a:pt x="5810" y="15743"/>
                    <a:pt x="6283" y="16486"/>
                  </a:cubicBezTo>
                  <a:cubicBezTo>
                    <a:pt x="6711" y="17117"/>
                    <a:pt x="7116" y="17770"/>
                    <a:pt x="7611" y="18400"/>
                  </a:cubicBezTo>
                  <a:cubicBezTo>
                    <a:pt x="8129" y="19076"/>
                    <a:pt x="8737" y="19661"/>
                    <a:pt x="9435" y="20134"/>
                  </a:cubicBezTo>
                  <a:cubicBezTo>
                    <a:pt x="9480" y="20990"/>
                    <a:pt x="9593" y="21823"/>
                    <a:pt x="9705" y="22679"/>
                  </a:cubicBezTo>
                  <a:cubicBezTo>
                    <a:pt x="8782" y="21463"/>
                    <a:pt x="7882" y="20224"/>
                    <a:pt x="6823" y="19121"/>
                  </a:cubicBezTo>
                  <a:cubicBezTo>
                    <a:pt x="6260" y="18536"/>
                    <a:pt x="5630" y="17995"/>
                    <a:pt x="4954" y="17522"/>
                  </a:cubicBezTo>
                  <a:cubicBezTo>
                    <a:pt x="4279" y="17049"/>
                    <a:pt x="3581" y="16667"/>
                    <a:pt x="2838" y="16284"/>
                  </a:cubicBezTo>
                  <a:cubicBezTo>
                    <a:pt x="2004" y="15833"/>
                    <a:pt x="1126" y="15383"/>
                    <a:pt x="451" y="14707"/>
                  </a:cubicBezTo>
                  <a:cubicBezTo>
                    <a:pt x="438" y="14688"/>
                    <a:pt x="422" y="14680"/>
                    <a:pt x="405" y="14680"/>
                  </a:cubicBezTo>
                  <a:cubicBezTo>
                    <a:pt x="364" y="14680"/>
                    <a:pt x="322" y="14733"/>
                    <a:pt x="338" y="14798"/>
                  </a:cubicBezTo>
                  <a:cubicBezTo>
                    <a:pt x="653" y="15586"/>
                    <a:pt x="1104" y="16306"/>
                    <a:pt x="1577" y="16982"/>
                  </a:cubicBezTo>
                  <a:cubicBezTo>
                    <a:pt x="2049" y="17680"/>
                    <a:pt x="2590" y="18333"/>
                    <a:pt x="3175" y="18963"/>
                  </a:cubicBezTo>
                  <a:cubicBezTo>
                    <a:pt x="4369" y="20202"/>
                    <a:pt x="5720" y="21260"/>
                    <a:pt x="7229" y="22048"/>
                  </a:cubicBezTo>
                  <a:cubicBezTo>
                    <a:pt x="8017" y="22476"/>
                    <a:pt x="8872" y="22814"/>
                    <a:pt x="9751" y="23062"/>
                  </a:cubicBezTo>
                  <a:cubicBezTo>
                    <a:pt x="9751" y="23062"/>
                    <a:pt x="9751" y="23084"/>
                    <a:pt x="9773" y="23084"/>
                  </a:cubicBezTo>
                  <a:cubicBezTo>
                    <a:pt x="9796" y="23129"/>
                    <a:pt x="9796" y="23129"/>
                    <a:pt x="9818" y="23129"/>
                  </a:cubicBezTo>
                  <a:cubicBezTo>
                    <a:pt x="10088" y="24660"/>
                    <a:pt x="10449" y="26214"/>
                    <a:pt x="10921" y="27745"/>
                  </a:cubicBezTo>
                  <a:cubicBezTo>
                    <a:pt x="10088" y="26529"/>
                    <a:pt x="8985" y="25516"/>
                    <a:pt x="7769" y="24705"/>
                  </a:cubicBezTo>
                  <a:cubicBezTo>
                    <a:pt x="6305" y="23737"/>
                    <a:pt x="4684" y="23264"/>
                    <a:pt x="3108" y="22566"/>
                  </a:cubicBezTo>
                  <a:cubicBezTo>
                    <a:pt x="2732" y="22393"/>
                    <a:pt x="2335" y="22211"/>
                    <a:pt x="1952" y="21999"/>
                  </a:cubicBezTo>
                  <a:lnTo>
                    <a:pt x="1952" y="21999"/>
                  </a:lnTo>
                  <a:cubicBezTo>
                    <a:pt x="2158" y="22127"/>
                    <a:pt x="2369" y="22249"/>
                    <a:pt x="2590" y="22364"/>
                  </a:cubicBezTo>
                  <a:cubicBezTo>
                    <a:pt x="3355" y="22746"/>
                    <a:pt x="4166" y="23062"/>
                    <a:pt x="4954" y="23377"/>
                  </a:cubicBezTo>
                  <a:cubicBezTo>
                    <a:pt x="5742" y="23715"/>
                    <a:pt x="6508" y="24052"/>
                    <a:pt x="7251" y="24480"/>
                  </a:cubicBezTo>
                  <a:cubicBezTo>
                    <a:pt x="7994" y="24931"/>
                    <a:pt x="8715" y="25448"/>
                    <a:pt x="9345" y="26079"/>
                  </a:cubicBezTo>
                  <a:cubicBezTo>
                    <a:pt x="9976" y="26664"/>
                    <a:pt x="10539" y="27340"/>
                    <a:pt x="11011" y="28038"/>
                  </a:cubicBezTo>
                  <a:cubicBezTo>
                    <a:pt x="9683" y="27115"/>
                    <a:pt x="8084" y="26777"/>
                    <a:pt x="6688" y="26079"/>
                  </a:cubicBezTo>
                  <a:cubicBezTo>
                    <a:pt x="5157" y="25313"/>
                    <a:pt x="3761" y="24323"/>
                    <a:pt x="2545" y="23129"/>
                  </a:cubicBezTo>
                  <a:cubicBezTo>
                    <a:pt x="1982" y="22589"/>
                    <a:pt x="1509" y="22003"/>
                    <a:pt x="1014" y="21373"/>
                  </a:cubicBezTo>
                  <a:lnTo>
                    <a:pt x="1014" y="21373"/>
                  </a:lnTo>
                  <a:cubicBezTo>
                    <a:pt x="1025" y="21381"/>
                    <a:pt x="1037" y="21389"/>
                    <a:pt x="1049" y="21397"/>
                  </a:cubicBezTo>
                  <a:lnTo>
                    <a:pt x="1049" y="21397"/>
                  </a:lnTo>
                  <a:cubicBezTo>
                    <a:pt x="882" y="21259"/>
                    <a:pt x="726" y="21109"/>
                    <a:pt x="586" y="20945"/>
                  </a:cubicBezTo>
                  <a:cubicBezTo>
                    <a:pt x="573" y="20926"/>
                    <a:pt x="553" y="20917"/>
                    <a:pt x="532" y="20917"/>
                  </a:cubicBezTo>
                  <a:cubicBezTo>
                    <a:pt x="479" y="20917"/>
                    <a:pt x="418" y="20970"/>
                    <a:pt x="451" y="21035"/>
                  </a:cubicBezTo>
                  <a:cubicBezTo>
                    <a:pt x="879" y="21778"/>
                    <a:pt x="1464" y="22409"/>
                    <a:pt x="2027" y="23039"/>
                  </a:cubicBezTo>
                  <a:cubicBezTo>
                    <a:pt x="2612" y="23647"/>
                    <a:pt x="3265" y="24255"/>
                    <a:pt x="3963" y="24750"/>
                  </a:cubicBezTo>
                  <a:cubicBezTo>
                    <a:pt x="4639" y="25268"/>
                    <a:pt x="5360" y="25674"/>
                    <a:pt x="6080" y="26079"/>
                  </a:cubicBezTo>
                  <a:cubicBezTo>
                    <a:pt x="6868" y="26507"/>
                    <a:pt x="7679" y="26800"/>
                    <a:pt x="8512" y="27092"/>
                  </a:cubicBezTo>
                  <a:cubicBezTo>
                    <a:pt x="9413" y="27407"/>
                    <a:pt x="10313" y="27745"/>
                    <a:pt x="11102" y="28308"/>
                  </a:cubicBezTo>
                  <a:cubicBezTo>
                    <a:pt x="11124" y="28331"/>
                    <a:pt x="11124" y="28353"/>
                    <a:pt x="11147" y="28376"/>
                  </a:cubicBezTo>
                  <a:cubicBezTo>
                    <a:pt x="11574" y="29614"/>
                    <a:pt x="12070" y="30808"/>
                    <a:pt x="12633" y="31979"/>
                  </a:cubicBezTo>
                  <a:cubicBezTo>
                    <a:pt x="12745" y="32204"/>
                    <a:pt x="12858" y="32406"/>
                    <a:pt x="12971" y="32632"/>
                  </a:cubicBezTo>
                  <a:cubicBezTo>
                    <a:pt x="10471" y="30042"/>
                    <a:pt x="7229" y="27858"/>
                    <a:pt x="3603" y="27453"/>
                  </a:cubicBezTo>
                  <a:cubicBezTo>
                    <a:pt x="3196" y="27412"/>
                    <a:pt x="2783" y="27395"/>
                    <a:pt x="2367" y="27395"/>
                  </a:cubicBezTo>
                  <a:cubicBezTo>
                    <a:pt x="1631" y="27395"/>
                    <a:pt x="883" y="27448"/>
                    <a:pt x="135" y="27520"/>
                  </a:cubicBezTo>
                  <a:cubicBezTo>
                    <a:pt x="68" y="27520"/>
                    <a:pt x="0" y="27655"/>
                    <a:pt x="90" y="27700"/>
                  </a:cubicBezTo>
                  <a:cubicBezTo>
                    <a:pt x="1554" y="28804"/>
                    <a:pt x="3130" y="29727"/>
                    <a:pt x="4842" y="30380"/>
                  </a:cubicBezTo>
                  <a:cubicBezTo>
                    <a:pt x="5720" y="30718"/>
                    <a:pt x="6598" y="30943"/>
                    <a:pt x="7499" y="31123"/>
                  </a:cubicBezTo>
                  <a:cubicBezTo>
                    <a:pt x="8512" y="31303"/>
                    <a:pt x="9548" y="31393"/>
                    <a:pt x="10539" y="31686"/>
                  </a:cubicBezTo>
                  <a:cubicBezTo>
                    <a:pt x="11011" y="31821"/>
                    <a:pt x="11484" y="31979"/>
                    <a:pt x="11912" y="32249"/>
                  </a:cubicBezTo>
                  <a:cubicBezTo>
                    <a:pt x="12160" y="32384"/>
                    <a:pt x="12408" y="32587"/>
                    <a:pt x="12633" y="32744"/>
                  </a:cubicBezTo>
                  <a:cubicBezTo>
                    <a:pt x="12858" y="32947"/>
                    <a:pt x="13128" y="33104"/>
                    <a:pt x="13308" y="33375"/>
                  </a:cubicBezTo>
                  <a:cubicBezTo>
                    <a:pt x="13511" y="33600"/>
                    <a:pt x="13601" y="33870"/>
                    <a:pt x="13759" y="34118"/>
                  </a:cubicBezTo>
                  <a:cubicBezTo>
                    <a:pt x="13939" y="34411"/>
                    <a:pt x="14096" y="34658"/>
                    <a:pt x="14277" y="34951"/>
                  </a:cubicBezTo>
                  <a:cubicBezTo>
                    <a:pt x="14277" y="34973"/>
                    <a:pt x="14299" y="34973"/>
                    <a:pt x="14299" y="34996"/>
                  </a:cubicBezTo>
                  <a:cubicBezTo>
                    <a:pt x="13488" y="34883"/>
                    <a:pt x="12745" y="34501"/>
                    <a:pt x="12047" y="34118"/>
                  </a:cubicBezTo>
                  <a:cubicBezTo>
                    <a:pt x="11327" y="33757"/>
                    <a:pt x="10539" y="33420"/>
                    <a:pt x="9751" y="33195"/>
                  </a:cubicBezTo>
                  <a:cubicBezTo>
                    <a:pt x="8107" y="32722"/>
                    <a:pt x="6418" y="32496"/>
                    <a:pt x="4729" y="32384"/>
                  </a:cubicBezTo>
                  <a:cubicBezTo>
                    <a:pt x="3783" y="32294"/>
                    <a:pt x="2815" y="32271"/>
                    <a:pt x="1824" y="32181"/>
                  </a:cubicBezTo>
                  <a:cubicBezTo>
                    <a:pt x="1712" y="32181"/>
                    <a:pt x="1667" y="32316"/>
                    <a:pt x="1779" y="32384"/>
                  </a:cubicBezTo>
                  <a:cubicBezTo>
                    <a:pt x="3288" y="33285"/>
                    <a:pt x="4932" y="34050"/>
                    <a:pt x="6598" y="34658"/>
                  </a:cubicBezTo>
                  <a:cubicBezTo>
                    <a:pt x="8197" y="35244"/>
                    <a:pt x="9886" y="35649"/>
                    <a:pt x="11597" y="35739"/>
                  </a:cubicBezTo>
                  <a:cubicBezTo>
                    <a:pt x="11806" y="35749"/>
                    <a:pt x="12018" y="35755"/>
                    <a:pt x="12230" y="35755"/>
                  </a:cubicBezTo>
                  <a:cubicBezTo>
                    <a:pt x="12998" y="35755"/>
                    <a:pt x="13773" y="35669"/>
                    <a:pt x="14479" y="35334"/>
                  </a:cubicBezTo>
                  <a:cubicBezTo>
                    <a:pt x="14704" y="35694"/>
                    <a:pt x="14930" y="36032"/>
                    <a:pt x="15177" y="36370"/>
                  </a:cubicBezTo>
                  <a:cubicBezTo>
                    <a:pt x="15515" y="36865"/>
                    <a:pt x="15830" y="37315"/>
                    <a:pt x="16236" y="37698"/>
                  </a:cubicBezTo>
                  <a:cubicBezTo>
                    <a:pt x="16263" y="37725"/>
                    <a:pt x="16293" y="37737"/>
                    <a:pt x="16321" y="37737"/>
                  </a:cubicBezTo>
                  <a:cubicBezTo>
                    <a:pt x="16410" y="37737"/>
                    <a:pt x="16484" y="37626"/>
                    <a:pt x="16416" y="37540"/>
                  </a:cubicBezTo>
                  <a:cubicBezTo>
                    <a:pt x="16168" y="37090"/>
                    <a:pt x="15853" y="36685"/>
                    <a:pt x="15538" y="36257"/>
                  </a:cubicBezTo>
                  <a:cubicBezTo>
                    <a:pt x="15267" y="35874"/>
                    <a:pt x="14975" y="35469"/>
                    <a:pt x="14727" y="35064"/>
                  </a:cubicBezTo>
                  <a:cubicBezTo>
                    <a:pt x="14704" y="34996"/>
                    <a:pt x="14659" y="34951"/>
                    <a:pt x="14614" y="34883"/>
                  </a:cubicBezTo>
                  <a:cubicBezTo>
                    <a:pt x="14637" y="34636"/>
                    <a:pt x="14659" y="34343"/>
                    <a:pt x="14704" y="34095"/>
                  </a:cubicBezTo>
                  <a:cubicBezTo>
                    <a:pt x="14952" y="33330"/>
                    <a:pt x="15402" y="32632"/>
                    <a:pt x="15943" y="32024"/>
                  </a:cubicBezTo>
                  <a:cubicBezTo>
                    <a:pt x="16731" y="31123"/>
                    <a:pt x="17632" y="30335"/>
                    <a:pt x="18465" y="29479"/>
                  </a:cubicBezTo>
                  <a:cubicBezTo>
                    <a:pt x="20041" y="27858"/>
                    <a:pt x="21460" y="26056"/>
                    <a:pt x="22653" y="24097"/>
                  </a:cubicBezTo>
                  <a:cubicBezTo>
                    <a:pt x="23374" y="23017"/>
                    <a:pt x="23959" y="21891"/>
                    <a:pt x="24545" y="20720"/>
                  </a:cubicBezTo>
                  <a:cubicBezTo>
                    <a:pt x="24615" y="20631"/>
                    <a:pt x="24575" y="20571"/>
                    <a:pt x="24522" y="20571"/>
                  </a:cubicBezTo>
                  <a:cubicBezTo>
                    <a:pt x="24507" y="20571"/>
                    <a:pt x="24492" y="20575"/>
                    <a:pt x="24477" y="20585"/>
                  </a:cubicBezTo>
                  <a:cubicBezTo>
                    <a:pt x="22473" y="21891"/>
                    <a:pt x="20559" y="23377"/>
                    <a:pt x="18938" y="25156"/>
                  </a:cubicBezTo>
                  <a:cubicBezTo>
                    <a:pt x="17339" y="26890"/>
                    <a:pt x="16033" y="28939"/>
                    <a:pt x="15267" y="31190"/>
                  </a:cubicBezTo>
                  <a:cubicBezTo>
                    <a:pt x="14952" y="32091"/>
                    <a:pt x="14727" y="33037"/>
                    <a:pt x="14614" y="33960"/>
                  </a:cubicBezTo>
                  <a:cubicBezTo>
                    <a:pt x="14547" y="34118"/>
                    <a:pt x="14502" y="34320"/>
                    <a:pt x="14479" y="34501"/>
                  </a:cubicBezTo>
                  <a:cubicBezTo>
                    <a:pt x="14096" y="33938"/>
                    <a:pt x="13804" y="33330"/>
                    <a:pt x="13466" y="32744"/>
                  </a:cubicBezTo>
                  <a:cubicBezTo>
                    <a:pt x="13466" y="31731"/>
                    <a:pt x="13984" y="30830"/>
                    <a:pt x="14547" y="30020"/>
                  </a:cubicBezTo>
                  <a:cubicBezTo>
                    <a:pt x="15177" y="29119"/>
                    <a:pt x="15830" y="28218"/>
                    <a:pt x="16393" y="27250"/>
                  </a:cubicBezTo>
                  <a:cubicBezTo>
                    <a:pt x="17542" y="25291"/>
                    <a:pt x="18465" y="23174"/>
                    <a:pt x="19343" y="21057"/>
                  </a:cubicBezTo>
                  <a:cubicBezTo>
                    <a:pt x="19838" y="19864"/>
                    <a:pt x="20289" y="18648"/>
                    <a:pt x="20784" y="17432"/>
                  </a:cubicBezTo>
                  <a:cubicBezTo>
                    <a:pt x="20802" y="17361"/>
                    <a:pt x="20750" y="17276"/>
                    <a:pt x="20683" y="17276"/>
                  </a:cubicBezTo>
                  <a:cubicBezTo>
                    <a:pt x="20665" y="17276"/>
                    <a:pt x="20646" y="17283"/>
                    <a:pt x="20627" y="17297"/>
                  </a:cubicBezTo>
                  <a:cubicBezTo>
                    <a:pt x="19613" y="17905"/>
                    <a:pt x="18600" y="18558"/>
                    <a:pt x="17699" y="19324"/>
                  </a:cubicBezTo>
                  <a:cubicBezTo>
                    <a:pt x="16844" y="20022"/>
                    <a:pt x="16101" y="20877"/>
                    <a:pt x="15538" y="21823"/>
                  </a:cubicBezTo>
                  <a:cubicBezTo>
                    <a:pt x="14299" y="23827"/>
                    <a:pt x="13736" y="26169"/>
                    <a:pt x="13511" y="28488"/>
                  </a:cubicBezTo>
                  <a:cubicBezTo>
                    <a:pt x="13398" y="29659"/>
                    <a:pt x="13353" y="30808"/>
                    <a:pt x="13353" y="31956"/>
                  </a:cubicBezTo>
                  <a:cubicBezTo>
                    <a:pt x="13308" y="32091"/>
                    <a:pt x="13286" y="32204"/>
                    <a:pt x="13286" y="32361"/>
                  </a:cubicBezTo>
                  <a:cubicBezTo>
                    <a:pt x="12565" y="30943"/>
                    <a:pt x="11935" y="29457"/>
                    <a:pt x="11394" y="27970"/>
                  </a:cubicBezTo>
                  <a:cubicBezTo>
                    <a:pt x="11507" y="26169"/>
                    <a:pt x="12723" y="24660"/>
                    <a:pt x="13759" y="23264"/>
                  </a:cubicBezTo>
                  <a:cubicBezTo>
                    <a:pt x="14885" y="21711"/>
                    <a:pt x="15830" y="20022"/>
                    <a:pt x="16754" y="18333"/>
                  </a:cubicBezTo>
                  <a:cubicBezTo>
                    <a:pt x="17316" y="17320"/>
                    <a:pt x="17857" y="16306"/>
                    <a:pt x="18420" y="15270"/>
                  </a:cubicBezTo>
                  <a:cubicBezTo>
                    <a:pt x="18437" y="15220"/>
                    <a:pt x="18390" y="15156"/>
                    <a:pt x="18347" y="15156"/>
                  </a:cubicBezTo>
                  <a:cubicBezTo>
                    <a:pt x="18333" y="15156"/>
                    <a:pt x="18318" y="15163"/>
                    <a:pt x="18307" y="15180"/>
                  </a:cubicBezTo>
                  <a:cubicBezTo>
                    <a:pt x="16641" y="16239"/>
                    <a:pt x="15065" y="17567"/>
                    <a:pt x="13871" y="19143"/>
                  </a:cubicBezTo>
                  <a:cubicBezTo>
                    <a:pt x="12655" y="20787"/>
                    <a:pt x="11777" y="22634"/>
                    <a:pt x="11372" y="24638"/>
                  </a:cubicBezTo>
                  <a:cubicBezTo>
                    <a:pt x="11214" y="25448"/>
                    <a:pt x="11147" y="26304"/>
                    <a:pt x="11147" y="27115"/>
                  </a:cubicBezTo>
                  <a:lnTo>
                    <a:pt x="11057" y="26867"/>
                  </a:lnTo>
                  <a:cubicBezTo>
                    <a:pt x="10404" y="24615"/>
                    <a:pt x="9931" y="22273"/>
                    <a:pt x="9796" y="19909"/>
                  </a:cubicBezTo>
                  <a:cubicBezTo>
                    <a:pt x="12385" y="18603"/>
                    <a:pt x="14682" y="16802"/>
                    <a:pt x="16528" y="14595"/>
                  </a:cubicBezTo>
                  <a:cubicBezTo>
                    <a:pt x="17069" y="13942"/>
                    <a:pt x="17542" y="13289"/>
                    <a:pt x="18015" y="12591"/>
                  </a:cubicBezTo>
                  <a:cubicBezTo>
                    <a:pt x="18070" y="12517"/>
                    <a:pt x="18005" y="12444"/>
                    <a:pt x="17930" y="12444"/>
                  </a:cubicBezTo>
                  <a:cubicBezTo>
                    <a:pt x="17913" y="12444"/>
                    <a:pt x="17896" y="12447"/>
                    <a:pt x="17879" y="12456"/>
                  </a:cubicBezTo>
                  <a:cubicBezTo>
                    <a:pt x="15177" y="13717"/>
                    <a:pt x="12633" y="15428"/>
                    <a:pt x="10831" y="17860"/>
                  </a:cubicBezTo>
                  <a:cubicBezTo>
                    <a:pt x="10449" y="18400"/>
                    <a:pt x="10088" y="18986"/>
                    <a:pt x="9773" y="19594"/>
                  </a:cubicBezTo>
                  <a:cubicBezTo>
                    <a:pt x="9683" y="18198"/>
                    <a:pt x="9683" y="16824"/>
                    <a:pt x="9796" y="15406"/>
                  </a:cubicBezTo>
                  <a:cubicBezTo>
                    <a:pt x="11057" y="14910"/>
                    <a:pt x="12295" y="14280"/>
                    <a:pt x="13466" y="13514"/>
                  </a:cubicBezTo>
                  <a:cubicBezTo>
                    <a:pt x="14682" y="12726"/>
                    <a:pt x="15763" y="11780"/>
                    <a:pt x="16754" y="10699"/>
                  </a:cubicBezTo>
                  <a:cubicBezTo>
                    <a:pt x="17316" y="10091"/>
                    <a:pt x="17789" y="9438"/>
                    <a:pt x="18262" y="8785"/>
                  </a:cubicBezTo>
                  <a:cubicBezTo>
                    <a:pt x="18323" y="8725"/>
                    <a:pt x="18275" y="8647"/>
                    <a:pt x="18184" y="8647"/>
                  </a:cubicBezTo>
                  <a:cubicBezTo>
                    <a:pt x="18173" y="8647"/>
                    <a:pt x="18162" y="8648"/>
                    <a:pt x="18150" y="8650"/>
                  </a:cubicBezTo>
                  <a:cubicBezTo>
                    <a:pt x="17497" y="8875"/>
                    <a:pt x="16844" y="9191"/>
                    <a:pt x="16213" y="9528"/>
                  </a:cubicBezTo>
                  <a:cubicBezTo>
                    <a:pt x="15560" y="9866"/>
                    <a:pt x="14952" y="10226"/>
                    <a:pt x="14367" y="10654"/>
                  </a:cubicBezTo>
                  <a:cubicBezTo>
                    <a:pt x="13173" y="11465"/>
                    <a:pt x="12070" y="12388"/>
                    <a:pt x="11124" y="13469"/>
                  </a:cubicBezTo>
                  <a:cubicBezTo>
                    <a:pt x="10674" y="13964"/>
                    <a:pt x="10223" y="14527"/>
                    <a:pt x="9818" y="15090"/>
                  </a:cubicBezTo>
                  <a:cubicBezTo>
                    <a:pt x="9863" y="14865"/>
                    <a:pt x="9863" y="14640"/>
                    <a:pt x="9886" y="14415"/>
                  </a:cubicBezTo>
                  <a:cubicBezTo>
                    <a:pt x="9976" y="13469"/>
                    <a:pt x="10111" y="12501"/>
                    <a:pt x="10268" y="11578"/>
                  </a:cubicBezTo>
                  <a:cubicBezTo>
                    <a:pt x="10831" y="11195"/>
                    <a:pt x="11462" y="10925"/>
                    <a:pt x="12047" y="10632"/>
                  </a:cubicBezTo>
                  <a:cubicBezTo>
                    <a:pt x="12678" y="10294"/>
                    <a:pt x="13286" y="9911"/>
                    <a:pt x="13849" y="9528"/>
                  </a:cubicBezTo>
                  <a:cubicBezTo>
                    <a:pt x="14997" y="8763"/>
                    <a:pt x="16123" y="7885"/>
                    <a:pt x="17136" y="6939"/>
                  </a:cubicBezTo>
                  <a:cubicBezTo>
                    <a:pt x="17744" y="6376"/>
                    <a:pt x="18330" y="5813"/>
                    <a:pt x="18825" y="5182"/>
                  </a:cubicBezTo>
                  <a:cubicBezTo>
                    <a:pt x="18885" y="5122"/>
                    <a:pt x="18838" y="5044"/>
                    <a:pt x="18747" y="5044"/>
                  </a:cubicBezTo>
                  <a:cubicBezTo>
                    <a:pt x="18736" y="5044"/>
                    <a:pt x="18725" y="5045"/>
                    <a:pt x="18713" y="5047"/>
                  </a:cubicBezTo>
                  <a:cubicBezTo>
                    <a:pt x="17339" y="5453"/>
                    <a:pt x="16055" y="6241"/>
                    <a:pt x="14862" y="7029"/>
                  </a:cubicBezTo>
                  <a:cubicBezTo>
                    <a:pt x="13714" y="7795"/>
                    <a:pt x="12610" y="8718"/>
                    <a:pt x="11619" y="9686"/>
                  </a:cubicBezTo>
                  <a:cubicBezTo>
                    <a:pt x="11169" y="10181"/>
                    <a:pt x="10719" y="10654"/>
                    <a:pt x="10336" y="11172"/>
                  </a:cubicBezTo>
                  <a:cubicBezTo>
                    <a:pt x="10358" y="11105"/>
                    <a:pt x="10358" y="11015"/>
                    <a:pt x="10381" y="10925"/>
                  </a:cubicBezTo>
                  <a:cubicBezTo>
                    <a:pt x="10606" y="10249"/>
                    <a:pt x="10944" y="9641"/>
                    <a:pt x="11349" y="9033"/>
                  </a:cubicBezTo>
                  <a:cubicBezTo>
                    <a:pt x="11800" y="8357"/>
                    <a:pt x="12295" y="7750"/>
                    <a:pt x="12813" y="7096"/>
                  </a:cubicBezTo>
                  <a:cubicBezTo>
                    <a:pt x="13871" y="5723"/>
                    <a:pt x="14952" y="4327"/>
                    <a:pt x="15763" y="2773"/>
                  </a:cubicBezTo>
                  <a:cubicBezTo>
                    <a:pt x="16213" y="1962"/>
                    <a:pt x="16551" y="1039"/>
                    <a:pt x="16686" y="116"/>
                  </a:cubicBezTo>
                  <a:cubicBezTo>
                    <a:pt x="16714" y="45"/>
                    <a:pt x="16662" y="1"/>
                    <a:pt x="166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7383827" y="4224372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8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321408" y="292363"/>
            <a:ext cx="11643501" cy="6265708"/>
            <a:chOff x="241056" y="219272"/>
            <a:chExt cx="8732626" cy="4699281"/>
          </a:xfrm>
        </p:grpSpPr>
        <p:sp>
          <p:nvSpPr>
            <p:cNvPr id="44" name="Google Shape;44;p6"/>
            <p:cNvSpPr/>
            <p:nvPr/>
          </p:nvSpPr>
          <p:spPr>
            <a:xfrm rot="10800000" flipH="1">
              <a:off x="311426" y="4302055"/>
              <a:ext cx="403676" cy="613570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 rot="-5601521" flipH="1">
              <a:off x="8085556" y="4055003"/>
              <a:ext cx="1259155" cy="444090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85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686433" y="1782875"/>
            <a:ext cx="4802800" cy="22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686433" y="4061925"/>
            <a:ext cx="4802800" cy="1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7"/>
          <p:cNvGrpSpPr/>
          <p:nvPr/>
        </p:nvGrpSpPr>
        <p:grpSpPr>
          <a:xfrm rot="10800000" flipH="1">
            <a:off x="82174" y="4761340"/>
            <a:ext cx="2042095" cy="1808915"/>
            <a:chOff x="61630" y="219272"/>
            <a:chExt cx="1531571" cy="1356686"/>
          </a:xfrm>
        </p:grpSpPr>
        <p:sp>
          <p:nvSpPr>
            <p:cNvPr id="52" name="Google Shape;52;p7"/>
            <p:cNvSpPr/>
            <p:nvPr/>
          </p:nvSpPr>
          <p:spPr>
            <a:xfrm rot="-8676823" flipH="1">
              <a:off x="269914" y="576185"/>
              <a:ext cx="598988" cy="910435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7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6596200" y="1314400"/>
            <a:ext cx="4229200" cy="42292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103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438800" y="2173200"/>
            <a:ext cx="5314400" cy="25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321398" y="-215756"/>
            <a:ext cx="11560533" cy="6776157"/>
            <a:chOff x="241048" y="-161817"/>
            <a:chExt cx="8670400" cy="5082118"/>
          </a:xfrm>
        </p:grpSpPr>
        <p:sp>
          <p:nvSpPr>
            <p:cNvPr id="59" name="Google Shape;59;p8"/>
            <p:cNvSpPr/>
            <p:nvPr/>
          </p:nvSpPr>
          <p:spPr>
            <a:xfrm>
              <a:off x="241048" y="3761803"/>
              <a:ext cx="886252" cy="978630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8086382" y="3836400"/>
              <a:ext cx="707033" cy="1083901"/>
            </a:xfrm>
            <a:custGeom>
              <a:avLst/>
              <a:gdLst/>
              <a:ahLst/>
              <a:cxnLst/>
              <a:rect l="l" t="t" r="r" b="b"/>
              <a:pathLst>
                <a:path w="24616" h="37737" extrusionOk="0">
                  <a:moveTo>
                    <a:pt x="16416" y="409"/>
                  </a:moveTo>
                  <a:lnTo>
                    <a:pt x="16416" y="409"/>
                  </a:lnTo>
                  <a:cubicBezTo>
                    <a:pt x="16101" y="2007"/>
                    <a:pt x="15177" y="3449"/>
                    <a:pt x="14254" y="4777"/>
                  </a:cubicBezTo>
                  <a:cubicBezTo>
                    <a:pt x="13736" y="5498"/>
                    <a:pt x="13218" y="6241"/>
                    <a:pt x="12655" y="6939"/>
                  </a:cubicBezTo>
                  <a:cubicBezTo>
                    <a:pt x="12137" y="7592"/>
                    <a:pt x="11642" y="8200"/>
                    <a:pt x="11192" y="8875"/>
                  </a:cubicBezTo>
                  <a:cubicBezTo>
                    <a:pt x="10989" y="9168"/>
                    <a:pt x="10786" y="9506"/>
                    <a:pt x="10651" y="9799"/>
                  </a:cubicBezTo>
                  <a:cubicBezTo>
                    <a:pt x="10809" y="9168"/>
                    <a:pt x="10989" y="8515"/>
                    <a:pt x="11192" y="7862"/>
                  </a:cubicBezTo>
                  <a:cubicBezTo>
                    <a:pt x="11462" y="7029"/>
                    <a:pt x="11822" y="6173"/>
                    <a:pt x="12318" y="5385"/>
                  </a:cubicBezTo>
                  <a:cubicBezTo>
                    <a:pt x="13038" y="4124"/>
                    <a:pt x="13939" y="2976"/>
                    <a:pt x="14930" y="1895"/>
                  </a:cubicBezTo>
                  <a:cubicBezTo>
                    <a:pt x="15402" y="1400"/>
                    <a:pt x="15920" y="882"/>
                    <a:pt x="16416" y="409"/>
                  </a:cubicBezTo>
                  <a:close/>
                  <a:moveTo>
                    <a:pt x="18420" y="5340"/>
                  </a:moveTo>
                  <a:cubicBezTo>
                    <a:pt x="17519" y="6263"/>
                    <a:pt x="16596" y="7187"/>
                    <a:pt x="15560" y="7997"/>
                  </a:cubicBezTo>
                  <a:cubicBezTo>
                    <a:pt x="14479" y="8875"/>
                    <a:pt x="13308" y="9664"/>
                    <a:pt x="12092" y="10339"/>
                  </a:cubicBezTo>
                  <a:cubicBezTo>
                    <a:pt x="11529" y="10654"/>
                    <a:pt x="10921" y="10902"/>
                    <a:pt x="10404" y="11240"/>
                  </a:cubicBezTo>
                  <a:cubicBezTo>
                    <a:pt x="12115" y="9236"/>
                    <a:pt x="14141" y="7524"/>
                    <a:pt x="16438" y="6241"/>
                  </a:cubicBezTo>
                  <a:cubicBezTo>
                    <a:pt x="17069" y="5858"/>
                    <a:pt x="17744" y="5520"/>
                    <a:pt x="18420" y="5340"/>
                  </a:cubicBezTo>
                  <a:close/>
                  <a:moveTo>
                    <a:pt x="7949" y="1917"/>
                  </a:moveTo>
                  <a:cubicBezTo>
                    <a:pt x="8129" y="2458"/>
                    <a:pt x="8309" y="2998"/>
                    <a:pt x="8467" y="3494"/>
                  </a:cubicBezTo>
                  <a:cubicBezTo>
                    <a:pt x="8670" y="4147"/>
                    <a:pt x="8872" y="4777"/>
                    <a:pt x="9075" y="5408"/>
                  </a:cubicBezTo>
                  <a:cubicBezTo>
                    <a:pt x="9435" y="6736"/>
                    <a:pt x="9705" y="8065"/>
                    <a:pt x="9863" y="9438"/>
                  </a:cubicBezTo>
                  <a:cubicBezTo>
                    <a:pt x="9908" y="10046"/>
                    <a:pt x="9976" y="10699"/>
                    <a:pt x="9976" y="11330"/>
                  </a:cubicBezTo>
                  <a:cubicBezTo>
                    <a:pt x="9435" y="10226"/>
                    <a:pt x="8940" y="9123"/>
                    <a:pt x="8535" y="7997"/>
                  </a:cubicBezTo>
                  <a:cubicBezTo>
                    <a:pt x="8084" y="6714"/>
                    <a:pt x="7837" y="5385"/>
                    <a:pt x="7791" y="4012"/>
                  </a:cubicBezTo>
                  <a:cubicBezTo>
                    <a:pt x="7791" y="3291"/>
                    <a:pt x="7859" y="2638"/>
                    <a:pt x="7949" y="1917"/>
                  </a:cubicBezTo>
                  <a:close/>
                  <a:moveTo>
                    <a:pt x="17879" y="8988"/>
                  </a:moveTo>
                  <a:cubicBezTo>
                    <a:pt x="17519" y="9483"/>
                    <a:pt x="17114" y="9979"/>
                    <a:pt x="16708" y="10429"/>
                  </a:cubicBezTo>
                  <a:cubicBezTo>
                    <a:pt x="16213" y="10947"/>
                    <a:pt x="15718" y="11465"/>
                    <a:pt x="15177" y="11915"/>
                  </a:cubicBezTo>
                  <a:cubicBezTo>
                    <a:pt x="14119" y="12839"/>
                    <a:pt x="12948" y="13649"/>
                    <a:pt x="11687" y="14325"/>
                  </a:cubicBezTo>
                  <a:cubicBezTo>
                    <a:pt x="11102" y="14640"/>
                    <a:pt x="10471" y="14955"/>
                    <a:pt x="9841" y="15180"/>
                  </a:cubicBezTo>
                  <a:cubicBezTo>
                    <a:pt x="10674" y="14167"/>
                    <a:pt x="11529" y="13221"/>
                    <a:pt x="12498" y="12343"/>
                  </a:cubicBezTo>
                  <a:cubicBezTo>
                    <a:pt x="13579" y="11375"/>
                    <a:pt x="14727" y="10564"/>
                    <a:pt x="15965" y="9889"/>
                  </a:cubicBezTo>
                  <a:cubicBezTo>
                    <a:pt x="16596" y="9551"/>
                    <a:pt x="17226" y="9258"/>
                    <a:pt x="17879" y="8988"/>
                  </a:cubicBezTo>
                  <a:close/>
                  <a:moveTo>
                    <a:pt x="6260" y="6511"/>
                  </a:moveTo>
                  <a:lnTo>
                    <a:pt x="6260" y="6511"/>
                  </a:lnTo>
                  <a:cubicBezTo>
                    <a:pt x="6666" y="7659"/>
                    <a:pt x="7183" y="8785"/>
                    <a:pt x="7634" y="9911"/>
                  </a:cubicBezTo>
                  <a:cubicBezTo>
                    <a:pt x="7882" y="10542"/>
                    <a:pt x="8084" y="11172"/>
                    <a:pt x="8242" y="11825"/>
                  </a:cubicBezTo>
                  <a:cubicBezTo>
                    <a:pt x="8422" y="12456"/>
                    <a:pt x="8535" y="13064"/>
                    <a:pt x="8737" y="13649"/>
                  </a:cubicBezTo>
                  <a:cubicBezTo>
                    <a:pt x="8895" y="14212"/>
                    <a:pt x="9097" y="14753"/>
                    <a:pt x="9345" y="15270"/>
                  </a:cubicBezTo>
                  <a:cubicBezTo>
                    <a:pt x="7634" y="13379"/>
                    <a:pt x="6530" y="10925"/>
                    <a:pt x="6283" y="8357"/>
                  </a:cubicBezTo>
                  <a:cubicBezTo>
                    <a:pt x="6238" y="7750"/>
                    <a:pt x="6238" y="7142"/>
                    <a:pt x="6260" y="6511"/>
                  </a:cubicBezTo>
                  <a:close/>
                  <a:moveTo>
                    <a:pt x="17564" y="12816"/>
                  </a:moveTo>
                  <a:lnTo>
                    <a:pt x="17564" y="12816"/>
                  </a:lnTo>
                  <a:cubicBezTo>
                    <a:pt x="15988" y="15135"/>
                    <a:pt x="13961" y="17117"/>
                    <a:pt x="11619" y="18648"/>
                  </a:cubicBezTo>
                  <a:cubicBezTo>
                    <a:pt x="11057" y="19008"/>
                    <a:pt x="10494" y="19346"/>
                    <a:pt x="9908" y="19661"/>
                  </a:cubicBezTo>
                  <a:cubicBezTo>
                    <a:pt x="11237" y="17229"/>
                    <a:pt x="13263" y="15315"/>
                    <a:pt x="15628" y="13897"/>
                  </a:cubicBezTo>
                  <a:cubicBezTo>
                    <a:pt x="16258" y="13492"/>
                    <a:pt x="16889" y="13154"/>
                    <a:pt x="17564" y="12816"/>
                  </a:cubicBezTo>
                  <a:close/>
                  <a:moveTo>
                    <a:pt x="3716" y="9866"/>
                  </a:moveTo>
                  <a:lnTo>
                    <a:pt x="3716" y="9866"/>
                  </a:lnTo>
                  <a:cubicBezTo>
                    <a:pt x="4031" y="10452"/>
                    <a:pt x="4369" y="11037"/>
                    <a:pt x="4729" y="11600"/>
                  </a:cubicBezTo>
                  <a:cubicBezTo>
                    <a:pt x="5179" y="12253"/>
                    <a:pt x="5675" y="12906"/>
                    <a:pt x="6125" y="13537"/>
                  </a:cubicBezTo>
                  <a:cubicBezTo>
                    <a:pt x="6981" y="14843"/>
                    <a:pt x="7769" y="16216"/>
                    <a:pt x="8444" y="17635"/>
                  </a:cubicBezTo>
                  <a:cubicBezTo>
                    <a:pt x="8827" y="18400"/>
                    <a:pt x="9188" y="19143"/>
                    <a:pt x="9458" y="19954"/>
                  </a:cubicBezTo>
                  <a:cubicBezTo>
                    <a:pt x="8287" y="19121"/>
                    <a:pt x="7409" y="17882"/>
                    <a:pt x="6621" y="16667"/>
                  </a:cubicBezTo>
                  <a:cubicBezTo>
                    <a:pt x="5720" y="15270"/>
                    <a:pt x="4797" y="13829"/>
                    <a:pt x="4234" y="12253"/>
                  </a:cubicBezTo>
                  <a:cubicBezTo>
                    <a:pt x="3941" y="11487"/>
                    <a:pt x="3783" y="10677"/>
                    <a:pt x="3716" y="9866"/>
                  </a:cubicBezTo>
                  <a:close/>
                  <a:moveTo>
                    <a:pt x="1049" y="21397"/>
                  </a:moveTo>
                  <a:lnTo>
                    <a:pt x="1049" y="21397"/>
                  </a:lnTo>
                  <a:cubicBezTo>
                    <a:pt x="1326" y="21626"/>
                    <a:pt x="1634" y="21823"/>
                    <a:pt x="1952" y="21999"/>
                  </a:cubicBezTo>
                  <a:lnTo>
                    <a:pt x="1952" y="21999"/>
                  </a:lnTo>
                  <a:cubicBezTo>
                    <a:pt x="1646" y="21809"/>
                    <a:pt x="1351" y="21607"/>
                    <a:pt x="1049" y="21397"/>
                  </a:cubicBezTo>
                  <a:close/>
                  <a:moveTo>
                    <a:pt x="653" y="14978"/>
                  </a:moveTo>
                  <a:lnTo>
                    <a:pt x="653" y="14978"/>
                  </a:lnTo>
                  <a:cubicBezTo>
                    <a:pt x="1216" y="15406"/>
                    <a:pt x="1847" y="15766"/>
                    <a:pt x="2455" y="16149"/>
                  </a:cubicBezTo>
                  <a:cubicBezTo>
                    <a:pt x="3198" y="16554"/>
                    <a:pt x="3918" y="16959"/>
                    <a:pt x="4616" y="17432"/>
                  </a:cubicBezTo>
                  <a:cubicBezTo>
                    <a:pt x="5968" y="18355"/>
                    <a:pt x="7093" y="19571"/>
                    <a:pt x="8152" y="20832"/>
                  </a:cubicBezTo>
                  <a:cubicBezTo>
                    <a:pt x="8670" y="21485"/>
                    <a:pt x="9165" y="22161"/>
                    <a:pt x="9660" y="22836"/>
                  </a:cubicBezTo>
                  <a:cubicBezTo>
                    <a:pt x="6553" y="21733"/>
                    <a:pt x="3828" y="19774"/>
                    <a:pt x="1959" y="17117"/>
                  </a:cubicBezTo>
                  <a:cubicBezTo>
                    <a:pt x="1464" y="16441"/>
                    <a:pt x="1059" y="15721"/>
                    <a:pt x="653" y="14978"/>
                  </a:cubicBezTo>
                  <a:close/>
                  <a:moveTo>
                    <a:pt x="18082" y="15473"/>
                  </a:moveTo>
                  <a:lnTo>
                    <a:pt x="18082" y="15473"/>
                  </a:lnTo>
                  <a:cubicBezTo>
                    <a:pt x="17114" y="17162"/>
                    <a:pt x="16191" y="18873"/>
                    <a:pt x="15200" y="20540"/>
                  </a:cubicBezTo>
                  <a:cubicBezTo>
                    <a:pt x="14704" y="21373"/>
                    <a:pt x="14164" y="22228"/>
                    <a:pt x="13579" y="23039"/>
                  </a:cubicBezTo>
                  <a:cubicBezTo>
                    <a:pt x="13016" y="23805"/>
                    <a:pt x="12385" y="24548"/>
                    <a:pt x="11935" y="25403"/>
                  </a:cubicBezTo>
                  <a:cubicBezTo>
                    <a:pt x="11665" y="25944"/>
                    <a:pt x="11417" y="26529"/>
                    <a:pt x="11327" y="27115"/>
                  </a:cubicBezTo>
                  <a:cubicBezTo>
                    <a:pt x="11327" y="25403"/>
                    <a:pt x="11665" y="23692"/>
                    <a:pt x="12363" y="22116"/>
                  </a:cubicBezTo>
                  <a:cubicBezTo>
                    <a:pt x="13151" y="20314"/>
                    <a:pt x="14344" y="18693"/>
                    <a:pt x="15740" y="17342"/>
                  </a:cubicBezTo>
                  <a:cubicBezTo>
                    <a:pt x="16483" y="16644"/>
                    <a:pt x="17249" y="16036"/>
                    <a:pt x="18082" y="15473"/>
                  </a:cubicBezTo>
                  <a:close/>
                  <a:moveTo>
                    <a:pt x="20491" y="17635"/>
                  </a:moveTo>
                  <a:lnTo>
                    <a:pt x="20491" y="17635"/>
                  </a:lnTo>
                  <a:cubicBezTo>
                    <a:pt x="19748" y="19729"/>
                    <a:pt x="18915" y="21823"/>
                    <a:pt x="17992" y="23872"/>
                  </a:cubicBezTo>
                  <a:cubicBezTo>
                    <a:pt x="17519" y="24931"/>
                    <a:pt x="16979" y="25966"/>
                    <a:pt x="16393" y="26957"/>
                  </a:cubicBezTo>
                  <a:cubicBezTo>
                    <a:pt x="15808" y="27925"/>
                    <a:pt x="15132" y="28894"/>
                    <a:pt x="14479" y="29817"/>
                  </a:cubicBezTo>
                  <a:cubicBezTo>
                    <a:pt x="14141" y="30290"/>
                    <a:pt x="13804" y="30785"/>
                    <a:pt x="13579" y="31348"/>
                  </a:cubicBezTo>
                  <a:cubicBezTo>
                    <a:pt x="13556" y="30515"/>
                    <a:pt x="13579" y="29727"/>
                    <a:pt x="13669" y="28984"/>
                  </a:cubicBezTo>
                  <a:cubicBezTo>
                    <a:pt x="13781" y="27768"/>
                    <a:pt x="13939" y="26574"/>
                    <a:pt x="14232" y="25403"/>
                  </a:cubicBezTo>
                  <a:cubicBezTo>
                    <a:pt x="14794" y="23264"/>
                    <a:pt x="15808" y="21215"/>
                    <a:pt x="17497" y="19706"/>
                  </a:cubicBezTo>
                  <a:cubicBezTo>
                    <a:pt x="18397" y="18896"/>
                    <a:pt x="19456" y="18243"/>
                    <a:pt x="20491" y="17635"/>
                  </a:cubicBezTo>
                  <a:close/>
                  <a:moveTo>
                    <a:pt x="2687" y="27575"/>
                  </a:moveTo>
                  <a:cubicBezTo>
                    <a:pt x="2866" y="27575"/>
                    <a:pt x="3044" y="27579"/>
                    <a:pt x="3220" y="27588"/>
                  </a:cubicBezTo>
                  <a:cubicBezTo>
                    <a:pt x="4144" y="27655"/>
                    <a:pt x="5067" y="27858"/>
                    <a:pt x="5945" y="28151"/>
                  </a:cubicBezTo>
                  <a:cubicBezTo>
                    <a:pt x="7679" y="28759"/>
                    <a:pt x="9300" y="29704"/>
                    <a:pt x="10741" y="30830"/>
                  </a:cubicBezTo>
                  <a:cubicBezTo>
                    <a:pt x="11304" y="31281"/>
                    <a:pt x="11800" y="31731"/>
                    <a:pt x="12318" y="32204"/>
                  </a:cubicBezTo>
                  <a:cubicBezTo>
                    <a:pt x="11147" y="31483"/>
                    <a:pt x="9660" y="31258"/>
                    <a:pt x="8287" y="31055"/>
                  </a:cubicBezTo>
                  <a:cubicBezTo>
                    <a:pt x="6373" y="30785"/>
                    <a:pt x="4549" y="30222"/>
                    <a:pt x="2815" y="29321"/>
                  </a:cubicBezTo>
                  <a:cubicBezTo>
                    <a:pt x="1959" y="28849"/>
                    <a:pt x="1126" y="28286"/>
                    <a:pt x="406" y="27678"/>
                  </a:cubicBezTo>
                  <a:cubicBezTo>
                    <a:pt x="1153" y="27641"/>
                    <a:pt x="1929" y="27575"/>
                    <a:pt x="2687" y="27575"/>
                  </a:cubicBezTo>
                  <a:close/>
                  <a:moveTo>
                    <a:pt x="24252" y="20945"/>
                  </a:moveTo>
                  <a:lnTo>
                    <a:pt x="24252" y="20945"/>
                  </a:lnTo>
                  <a:cubicBezTo>
                    <a:pt x="23261" y="22949"/>
                    <a:pt x="22068" y="24840"/>
                    <a:pt x="20694" y="26574"/>
                  </a:cubicBezTo>
                  <a:cubicBezTo>
                    <a:pt x="19996" y="27520"/>
                    <a:pt x="19208" y="28376"/>
                    <a:pt x="18420" y="29231"/>
                  </a:cubicBezTo>
                  <a:cubicBezTo>
                    <a:pt x="17564" y="30110"/>
                    <a:pt x="16641" y="30898"/>
                    <a:pt x="15853" y="31798"/>
                  </a:cubicBezTo>
                  <a:cubicBezTo>
                    <a:pt x="15493" y="32204"/>
                    <a:pt x="15155" y="32654"/>
                    <a:pt x="14907" y="33172"/>
                  </a:cubicBezTo>
                  <a:cubicBezTo>
                    <a:pt x="15245" y="31506"/>
                    <a:pt x="15853" y="29907"/>
                    <a:pt x="16686" y="28421"/>
                  </a:cubicBezTo>
                  <a:cubicBezTo>
                    <a:pt x="17879" y="26349"/>
                    <a:pt x="19501" y="24593"/>
                    <a:pt x="21347" y="23084"/>
                  </a:cubicBezTo>
                  <a:cubicBezTo>
                    <a:pt x="22270" y="22341"/>
                    <a:pt x="23239" y="21598"/>
                    <a:pt x="24252" y="20945"/>
                  </a:cubicBezTo>
                  <a:close/>
                  <a:moveTo>
                    <a:pt x="2252" y="32361"/>
                  </a:moveTo>
                  <a:lnTo>
                    <a:pt x="2252" y="32361"/>
                  </a:lnTo>
                  <a:cubicBezTo>
                    <a:pt x="5495" y="32384"/>
                    <a:pt x="8895" y="32699"/>
                    <a:pt x="11800" y="34208"/>
                  </a:cubicBezTo>
                  <a:cubicBezTo>
                    <a:pt x="12565" y="34613"/>
                    <a:pt x="13308" y="35064"/>
                    <a:pt x="14164" y="35199"/>
                  </a:cubicBezTo>
                  <a:cubicBezTo>
                    <a:pt x="13569" y="35390"/>
                    <a:pt x="12910" y="35452"/>
                    <a:pt x="12254" y="35452"/>
                  </a:cubicBezTo>
                  <a:cubicBezTo>
                    <a:pt x="12140" y="35452"/>
                    <a:pt x="12026" y="35450"/>
                    <a:pt x="11912" y="35446"/>
                  </a:cubicBezTo>
                  <a:cubicBezTo>
                    <a:pt x="11034" y="35424"/>
                    <a:pt x="10201" y="35311"/>
                    <a:pt x="9345" y="35131"/>
                  </a:cubicBezTo>
                  <a:cubicBezTo>
                    <a:pt x="7656" y="34793"/>
                    <a:pt x="6035" y="34185"/>
                    <a:pt x="4481" y="33442"/>
                  </a:cubicBezTo>
                  <a:cubicBezTo>
                    <a:pt x="3716" y="33104"/>
                    <a:pt x="3018" y="32722"/>
                    <a:pt x="2252" y="32361"/>
                  </a:cubicBezTo>
                  <a:close/>
                  <a:moveTo>
                    <a:pt x="16602" y="1"/>
                  </a:moveTo>
                  <a:cubicBezTo>
                    <a:pt x="16568" y="1"/>
                    <a:pt x="16531" y="15"/>
                    <a:pt x="16506" y="48"/>
                  </a:cubicBezTo>
                  <a:cubicBezTo>
                    <a:pt x="14389" y="2007"/>
                    <a:pt x="12408" y="4282"/>
                    <a:pt x="11327" y="6984"/>
                  </a:cubicBezTo>
                  <a:cubicBezTo>
                    <a:pt x="11057" y="7637"/>
                    <a:pt x="10876" y="8267"/>
                    <a:pt x="10719" y="8943"/>
                  </a:cubicBezTo>
                  <a:cubicBezTo>
                    <a:pt x="10494" y="9664"/>
                    <a:pt x="10313" y="10407"/>
                    <a:pt x="10133" y="11150"/>
                  </a:cubicBezTo>
                  <a:cubicBezTo>
                    <a:pt x="10133" y="8628"/>
                    <a:pt x="9458" y="6128"/>
                    <a:pt x="8692" y="3719"/>
                  </a:cubicBezTo>
                  <a:cubicBezTo>
                    <a:pt x="8467" y="2976"/>
                    <a:pt x="8197" y="2233"/>
                    <a:pt x="7972" y="1467"/>
                  </a:cubicBezTo>
                  <a:cubicBezTo>
                    <a:pt x="7960" y="1433"/>
                    <a:pt x="7915" y="1416"/>
                    <a:pt x="7873" y="1416"/>
                  </a:cubicBezTo>
                  <a:cubicBezTo>
                    <a:pt x="7831" y="1416"/>
                    <a:pt x="7791" y="1433"/>
                    <a:pt x="7791" y="1467"/>
                  </a:cubicBezTo>
                  <a:cubicBezTo>
                    <a:pt x="7544" y="2863"/>
                    <a:pt x="7544" y="4349"/>
                    <a:pt x="7769" y="5723"/>
                  </a:cubicBezTo>
                  <a:cubicBezTo>
                    <a:pt x="7994" y="7051"/>
                    <a:pt x="8444" y="8335"/>
                    <a:pt x="8985" y="9573"/>
                  </a:cubicBezTo>
                  <a:cubicBezTo>
                    <a:pt x="9300" y="10294"/>
                    <a:pt x="9593" y="10970"/>
                    <a:pt x="9931" y="11645"/>
                  </a:cubicBezTo>
                  <a:lnTo>
                    <a:pt x="9931" y="11690"/>
                  </a:lnTo>
                  <a:cubicBezTo>
                    <a:pt x="9931" y="11758"/>
                    <a:pt x="9976" y="11780"/>
                    <a:pt x="9998" y="11780"/>
                  </a:cubicBezTo>
                  <a:cubicBezTo>
                    <a:pt x="9886" y="12388"/>
                    <a:pt x="9773" y="13019"/>
                    <a:pt x="9683" y="13627"/>
                  </a:cubicBezTo>
                  <a:cubicBezTo>
                    <a:pt x="9638" y="14167"/>
                    <a:pt x="9570" y="14685"/>
                    <a:pt x="9525" y="15203"/>
                  </a:cubicBezTo>
                  <a:cubicBezTo>
                    <a:pt x="8962" y="14190"/>
                    <a:pt x="8737" y="13041"/>
                    <a:pt x="8422" y="11915"/>
                  </a:cubicBezTo>
                  <a:cubicBezTo>
                    <a:pt x="8084" y="10654"/>
                    <a:pt x="7566" y="9438"/>
                    <a:pt x="7071" y="8222"/>
                  </a:cubicBezTo>
                  <a:cubicBezTo>
                    <a:pt x="6778" y="7524"/>
                    <a:pt x="6485" y="6826"/>
                    <a:pt x="6283" y="6083"/>
                  </a:cubicBezTo>
                  <a:cubicBezTo>
                    <a:pt x="6273" y="6053"/>
                    <a:pt x="6244" y="6041"/>
                    <a:pt x="6216" y="6041"/>
                  </a:cubicBezTo>
                  <a:cubicBezTo>
                    <a:pt x="6182" y="6041"/>
                    <a:pt x="6148" y="6058"/>
                    <a:pt x="6148" y="6083"/>
                  </a:cubicBezTo>
                  <a:cubicBezTo>
                    <a:pt x="5945" y="7389"/>
                    <a:pt x="6103" y="8785"/>
                    <a:pt x="6418" y="10091"/>
                  </a:cubicBezTo>
                  <a:cubicBezTo>
                    <a:pt x="6756" y="11420"/>
                    <a:pt x="7296" y="12681"/>
                    <a:pt x="8017" y="13807"/>
                  </a:cubicBezTo>
                  <a:cubicBezTo>
                    <a:pt x="8444" y="14460"/>
                    <a:pt x="8917" y="15045"/>
                    <a:pt x="9458" y="15586"/>
                  </a:cubicBezTo>
                  <a:cubicBezTo>
                    <a:pt x="9368" y="16847"/>
                    <a:pt x="9345" y="18130"/>
                    <a:pt x="9435" y="19436"/>
                  </a:cubicBezTo>
                  <a:cubicBezTo>
                    <a:pt x="9210" y="18873"/>
                    <a:pt x="9007" y="18333"/>
                    <a:pt x="8760" y="17792"/>
                  </a:cubicBezTo>
                  <a:cubicBezTo>
                    <a:pt x="8422" y="17094"/>
                    <a:pt x="8084" y="16419"/>
                    <a:pt x="7679" y="15743"/>
                  </a:cubicBezTo>
                  <a:cubicBezTo>
                    <a:pt x="7296" y="15068"/>
                    <a:pt x="6891" y="14415"/>
                    <a:pt x="6440" y="13784"/>
                  </a:cubicBezTo>
                  <a:cubicBezTo>
                    <a:pt x="5990" y="13109"/>
                    <a:pt x="5495" y="12478"/>
                    <a:pt x="5044" y="11825"/>
                  </a:cubicBezTo>
                  <a:cubicBezTo>
                    <a:pt x="4504" y="11082"/>
                    <a:pt x="4076" y="10226"/>
                    <a:pt x="3671" y="9393"/>
                  </a:cubicBezTo>
                  <a:cubicBezTo>
                    <a:pt x="3645" y="9359"/>
                    <a:pt x="3613" y="9344"/>
                    <a:pt x="3582" y="9344"/>
                  </a:cubicBezTo>
                  <a:cubicBezTo>
                    <a:pt x="3534" y="9344"/>
                    <a:pt x="3491" y="9383"/>
                    <a:pt x="3491" y="9438"/>
                  </a:cubicBezTo>
                  <a:cubicBezTo>
                    <a:pt x="3513" y="11127"/>
                    <a:pt x="4144" y="12771"/>
                    <a:pt x="4932" y="14235"/>
                  </a:cubicBezTo>
                  <a:cubicBezTo>
                    <a:pt x="5360" y="14978"/>
                    <a:pt x="5810" y="15743"/>
                    <a:pt x="6283" y="16486"/>
                  </a:cubicBezTo>
                  <a:cubicBezTo>
                    <a:pt x="6711" y="17117"/>
                    <a:pt x="7116" y="17770"/>
                    <a:pt x="7611" y="18400"/>
                  </a:cubicBezTo>
                  <a:cubicBezTo>
                    <a:pt x="8129" y="19076"/>
                    <a:pt x="8737" y="19661"/>
                    <a:pt x="9435" y="20134"/>
                  </a:cubicBezTo>
                  <a:cubicBezTo>
                    <a:pt x="9480" y="20990"/>
                    <a:pt x="9593" y="21823"/>
                    <a:pt x="9705" y="22679"/>
                  </a:cubicBezTo>
                  <a:cubicBezTo>
                    <a:pt x="8782" y="21463"/>
                    <a:pt x="7882" y="20224"/>
                    <a:pt x="6823" y="19121"/>
                  </a:cubicBezTo>
                  <a:cubicBezTo>
                    <a:pt x="6260" y="18536"/>
                    <a:pt x="5630" y="17995"/>
                    <a:pt x="4954" y="17522"/>
                  </a:cubicBezTo>
                  <a:cubicBezTo>
                    <a:pt x="4279" y="17049"/>
                    <a:pt x="3581" y="16667"/>
                    <a:pt x="2838" y="16284"/>
                  </a:cubicBezTo>
                  <a:cubicBezTo>
                    <a:pt x="2004" y="15833"/>
                    <a:pt x="1126" y="15383"/>
                    <a:pt x="451" y="14707"/>
                  </a:cubicBezTo>
                  <a:cubicBezTo>
                    <a:pt x="438" y="14688"/>
                    <a:pt x="422" y="14680"/>
                    <a:pt x="405" y="14680"/>
                  </a:cubicBezTo>
                  <a:cubicBezTo>
                    <a:pt x="364" y="14680"/>
                    <a:pt x="322" y="14733"/>
                    <a:pt x="338" y="14798"/>
                  </a:cubicBezTo>
                  <a:cubicBezTo>
                    <a:pt x="653" y="15586"/>
                    <a:pt x="1104" y="16306"/>
                    <a:pt x="1577" y="16982"/>
                  </a:cubicBezTo>
                  <a:cubicBezTo>
                    <a:pt x="2049" y="17680"/>
                    <a:pt x="2590" y="18333"/>
                    <a:pt x="3175" y="18963"/>
                  </a:cubicBezTo>
                  <a:cubicBezTo>
                    <a:pt x="4369" y="20202"/>
                    <a:pt x="5720" y="21260"/>
                    <a:pt x="7229" y="22048"/>
                  </a:cubicBezTo>
                  <a:cubicBezTo>
                    <a:pt x="8017" y="22476"/>
                    <a:pt x="8872" y="22814"/>
                    <a:pt x="9751" y="23062"/>
                  </a:cubicBezTo>
                  <a:cubicBezTo>
                    <a:pt x="9751" y="23062"/>
                    <a:pt x="9751" y="23084"/>
                    <a:pt x="9773" y="23084"/>
                  </a:cubicBezTo>
                  <a:cubicBezTo>
                    <a:pt x="9796" y="23129"/>
                    <a:pt x="9796" y="23129"/>
                    <a:pt x="9818" y="23129"/>
                  </a:cubicBezTo>
                  <a:cubicBezTo>
                    <a:pt x="10088" y="24660"/>
                    <a:pt x="10449" y="26214"/>
                    <a:pt x="10921" y="27745"/>
                  </a:cubicBezTo>
                  <a:cubicBezTo>
                    <a:pt x="10088" y="26529"/>
                    <a:pt x="8985" y="25516"/>
                    <a:pt x="7769" y="24705"/>
                  </a:cubicBezTo>
                  <a:cubicBezTo>
                    <a:pt x="6305" y="23737"/>
                    <a:pt x="4684" y="23264"/>
                    <a:pt x="3108" y="22566"/>
                  </a:cubicBezTo>
                  <a:cubicBezTo>
                    <a:pt x="2732" y="22393"/>
                    <a:pt x="2335" y="22211"/>
                    <a:pt x="1952" y="21999"/>
                  </a:cubicBezTo>
                  <a:lnTo>
                    <a:pt x="1952" y="21999"/>
                  </a:lnTo>
                  <a:cubicBezTo>
                    <a:pt x="2158" y="22127"/>
                    <a:pt x="2369" y="22249"/>
                    <a:pt x="2590" y="22364"/>
                  </a:cubicBezTo>
                  <a:cubicBezTo>
                    <a:pt x="3355" y="22746"/>
                    <a:pt x="4166" y="23062"/>
                    <a:pt x="4954" y="23377"/>
                  </a:cubicBezTo>
                  <a:cubicBezTo>
                    <a:pt x="5742" y="23715"/>
                    <a:pt x="6508" y="24052"/>
                    <a:pt x="7251" y="24480"/>
                  </a:cubicBezTo>
                  <a:cubicBezTo>
                    <a:pt x="7994" y="24931"/>
                    <a:pt x="8715" y="25448"/>
                    <a:pt x="9345" y="26079"/>
                  </a:cubicBezTo>
                  <a:cubicBezTo>
                    <a:pt x="9976" y="26664"/>
                    <a:pt x="10539" y="27340"/>
                    <a:pt x="11011" y="28038"/>
                  </a:cubicBezTo>
                  <a:cubicBezTo>
                    <a:pt x="9683" y="27115"/>
                    <a:pt x="8084" y="26777"/>
                    <a:pt x="6688" y="26079"/>
                  </a:cubicBezTo>
                  <a:cubicBezTo>
                    <a:pt x="5157" y="25313"/>
                    <a:pt x="3761" y="24323"/>
                    <a:pt x="2545" y="23129"/>
                  </a:cubicBezTo>
                  <a:cubicBezTo>
                    <a:pt x="1982" y="22589"/>
                    <a:pt x="1509" y="22003"/>
                    <a:pt x="1014" y="21373"/>
                  </a:cubicBezTo>
                  <a:lnTo>
                    <a:pt x="1014" y="21373"/>
                  </a:lnTo>
                  <a:cubicBezTo>
                    <a:pt x="1025" y="21381"/>
                    <a:pt x="1037" y="21389"/>
                    <a:pt x="1049" y="21397"/>
                  </a:cubicBezTo>
                  <a:lnTo>
                    <a:pt x="1049" y="21397"/>
                  </a:lnTo>
                  <a:cubicBezTo>
                    <a:pt x="882" y="21259"/>
                    <a:pt x="726" y="21109"/>
                    <a:pt x="586" y="20945"/>
                  </a:cubicBezTo>
                  <a:cubicBezTo>
                    <a:pt x="573" y="20926"/>
                    <a:pt x="553" y="20917"/>
                    <a:pt x="532" y="20917"/>
                  </a:cubicBezTo>
                  <a:cubicBezTo>
                    <a:pt x="479" y="20917"/>
                    <a:pt x="418" y="20970"/>
                    <a:pt x="451" y="21035"/>
                  </a:cubicBezTo>
                  <a:cubicBezTo>
                    <a:pt x="879" y="21778"/>
                    <a:pt x="1464" y="22409"/>
                    <a:pt x="2027" y="23039"/>
                  </a:cubicBezTo>
                  <a:cubicBezTo>
                    <a:pt x="2612" y="23647"/>
                    <a:pt x="3265" y="24255"/>
                    <a:pt x="3963" y="24750"/>
                  </a:cubicBezTo>
                  <a:cubicBezTo>
                    <a:pt x="4639" y="25268"/>
                    <a:pt x="5360" y="25674"/>
                    <a:pt x="6080" y="26079"/>
                  </a:cubicBezTo>
                  <a:cubicBezTo>
                    <a:pt x="6868" y="26507"/>
                    <a:pt x="7679" y="26800"/>
                    <a:pt x="8512" y="27092"/>
                  </a:cubicBezTo>
                  <a:cubicBezTo>
                    <a:pt x="9413" y="27407"/>
                    <a:pt x="10313" y="27745"/>
                    <a:pt x="11102" y="28308"/>
                  </a:cubicBezTo>
                  <a:cubicBezTo>
                    <a:pt x="11124" y="28331"/>
                    <a:pt x="11124" y="28353"/>
                    <a:pt x="11147" y="28376"/>
                  </a:cubicBezTo>
                  <a:cubicBezTo>
                    <a:pt x="11574" y="29614"/>
                    <a:pt x="12070" y="30808"/>
                    <a:pt x="12633" y="31979"/>
                  </a:cubicBezTo>
                  <a:cubicBezTo>
                    <a:pt x="12745" y="32204"/>
                    <a:pt x="12858" y="32406"/>
                    <a:pt x="12971" y="32632"/>
                  </a:cubicBezTo>
                  <a:cubicBezTo>
                    <a:pt x="10471" y="30042"/>
                    <a:pt x="7229" y="27858"/>
                    <a:pt x="3603" y="27453"/>
                  </a:cubicBezTo>
                  <a:cubicBezTo>
                    <a:pt x="3196" y="27412"/>
                    <a:pt x="2783" y="27395"/>
                    <a:pt x="2367" y="27395"/>
                  </a:cubicBezTo>
                  <a:cubicBezTo>
                    <a:pt x="1631" y="27395"/>
                    <a:pt x="883" y="27448"/>
                    <a:pt x="135" y="27520"/>
                  </a:cubicBezTo>
                  <a:cubicBezTo>
                    <a:pt x="68" y="27520"/>
                    <a:pt x="0" y="27655"/>
                    <a:pt x="90" y="27700"/>
                  </a:cubicBezTo>
                  <a:cubicBezTo>
                    <a:pt x="1554" y="28804"/>
                    <a:pt x="3130" y="29727"/>
                    <a:pt x="4842" y="30380"/>
                  </a:cubicBezTo>
                  <a:cubicBezTo>
                    <a:pt x="5720" y="30718"/>
                    <a:pt x="6598" y="30943"/>
                    <a:pt x="7499" y="31123"/>
                  </a:cubicBezTo>
                  <a:cubicBezTo>
                    <a:pt x="8512" y="31303"/>
                    <a:pt x="9548" y="31393"/>
                    <a:pt x="10539" y="31686"/>
                  </a:cubicBezTo>
                  <a:cubicBezTo>
                    <a:pt x="11011" y="31821"/>
                    <a:pt x="11484" y="31979"/>
                    <a:pt x="11912" y="32249"/>
                  </a:cubicBezTo>
                  <a:cubicBezTo>
                    <a:pt x="12160" y="32384"/>
                    <a:pt x="12408" y="32587"/>
                    <a:pt x="12633" y="32744"/>
                  </a:cubicBezTo>
                  <a:cubicBezTo>
                    <a:pt x="12858" y="32947"/>
                    <a:pt x="13128" y="33104"/>
                    <a:pt x="13308" y="33375"/>
                  </a:cubicBezTo>
                  <a:cubicBezTo>
                    <a:pt x="13511" y="33600"/>
                    <a:pt x="13601" y="33870"/>
                    <a:pt x="13759" y="34118"/>
                  </a:cubicBezTo>
                  <a:cubicBezTo>
                    <a:pt x="13939" y="34411"/>
                    <a:pt x="14096" y="34658"/>
                    <a:pt x="14277" y="34951"/>
                  </a:cubicBezTo>
                  <a:cubicBezTo>
                    <a:pt x="14277" y="34973"/>
                    <a:pt x="14299" y="34973"/>
                    <a:pt x="14299" y="34996"/>
                  </a:cubicBezTo>
                  <a:cubicBezTo>
                    <a:pt x="13488" y="34883"/>
                    <a:pt x="12745" y="34501"/>
                    <a:pt x="12047" y="34118"/>
                  </a:cubicBezTo>
                  <a:cubicBezTo>
                    <a:pt x="11327" y="33757"/>
                    <a:pt x="10539" y="33420"/>
                    <a:pt x="9751" y="33195"/>
                  </a:cubicBezTo>
                  <a:cubicBezTo>
                    <a:pt x="8107" y="32722"/>
                    <a:pt x="6418" y="32496"/>
                    <a:pt x="4729" y="32384"/>
                  </a:cubicBezTo>
                  <a:cubicBezTo>
                    <a:pt x="3783" y="32294"/>
                    <a:pt x="2815" y="32271"/>
                    <a:pt x="1824" y="32181"/>
                  </a:cubicBezTo>
                  <a:cubicBezTo>
                    <a:pt x="1712" y="32181"/>
                    <a:pt x="1667" y="32316"/>
                    <a:pt x="1779" y="32384"/>
                  </a:cubicBezTo>
                  <a:cubicBezTo>
                    <a:pt x="3288" y="33285"/>
                    <a:pt x="4932" y="34050"/>
                    <a:pt x="6598" y="34658"/>
                  </a:cubicBezTo>
                  <a:cubicBezTo>
                    <a:pt x="8197" y="35244"/>
                    <a:pt x="9886" y="35649"/>
                    <a:pt x="11597" y="35739"/>
                  </a:cubicBezTo>
                  <a:cubicBezTo>
                    <a:pt x="11806" y="35749"/>
                    <a:pt x="12018" y="35755"/>
                    <a:pt x="12230" y="35755"/>
                  </a:cubicBezTo>
                  <a:cubicBezTo>
                    <a:pt x="12998" y="35755"/>
                    <a:pt x="13773" y="35669"/>
                    <a:pt x="14479" y="35334"/>
                  </a:cubicBezTo>
                  <a:cubicBezTo>
                    <a:pt x="14704" y="35694"/>
                    <a:pt x="14930" y="36032"/>
                    <a:pt x="15177" y="36370"/>
                  </a:cubicBezTo>
                  <a:cubicBezTo>
                    <a:pt x="15515" y="36865"/>
                    <a:pt x="15830" y="37315"/>
                    <a:pt x="16236" y="37698"/>
                  </a:cubicBezTo>
                  <a:cubicBezTo>
                    <a:pt x="16263" y="37725"/>
                    <a:pt x="16293" y="37737"/>
                    <a:pt x="16321" y="37737"/>
                  </a:cubicBezTo>
                  <a:cubicBezTo>
                    <a:pt x="16410" y="37737"/>
                    <a:pt x="16484" y="37626"/>
                    <a:pt x="16416" y="37540"/>
                  </a:cubicBezTo>
                  <a:cubicBezTo>
                    <a:pt x="16168" y="37090"/>
                    <a:pt x="15853" y="36685"/>
                    <a:pt x="15538" y="36257"/>
                  </a:cubicBezTo>
                  <a:cubicBezTo>
                    <a:pt x="15267" y="35874"/>
                    <a:pt x="14975" y="35469"/>
                    <a:pt x="14727" y="35064"/>
                  </a:cubicBezTo>
                  <a:cubicBezTo>
                    <a:pt x="14704" y="34996"/>
                    <a:pt x="14659" y="34951"/>
                    <a:pt x="14614" y="34883"/>
                  </a:cubicBezTo>
                  <a:cubicBezTo>
                    <a:pt x="14637" y="34636"/>
                    <a:pt x="14659" y="34343"/>
                    <a:pt x="14704" y="34095"/>
                  </a:cubicBezTo>
                  <a:cubicBezTo>
                    <a:pt x="14952" y="33330"/>
                    <a:pt x="15402" y="32632"/>
                    <a:pt x="15943" y="32024"/>
                  </a:cubicBezTo>
                  <a:cubicBezTo>
                    <a:pt x="16731" y="31123"/>
                    <a:pt x="17632" y="30335"/>
                    <a:pt x="18465" y="29479"/>
                  </a:cubicBezTo>
                  <a:cubicBezTo>
                    <a:pt x="20041" y="27858"/>
                    <a:pt x="21460" y="26056"/>
                    <a:pt x="22653" y="24097"/>
                  </a:cubicBezTo>
                  <a:cubicBezTo>
                    <a:pt x="23374" y="23017"/>
                    <a:pt x="23959" y="21891"/>
                    <a:pt x="24545" y="20720"/>
                  </a:cubicBezTo>
                  <a:cubicBezTo>
                    <a:pt x="24615" y="20631"/>
                    <a:pt x="24575" y="20571"/>
                    <a:pt x="24522" y="20571"/>
                  </a:cubicBezTo>
                  <a:cubicBezTo>
                    <a:pt x="24507" y="20571"/>
                    <a:pt x="24492" y="20575"/>
                    <a:pt x="24477" y="20585"/>
                  </a:cubicBezTo>
                  <a:cubicBezTo>
                    <a:pt x="22473" y="21891"/>
                    <a:pt x="20559" y="23377"/>
                    <a:pt x="18938" y="25156"/>
                  </a:cubicBezTo>
                  <a:cubicBezTo>
                    <a:pt x="17339" y="26890"/>
                    <a:pt x="16033" y="28939"/>
                    <a:pt x="15267" y="31190"/>
                  </a:cubicBezTo>
                  <a:cubicBezTo>
                    <a:pt x="14952" y="32091"/>
                    <a:pt x="14727" y="33037"/>
                    <a:pt x="14614" y="33960"/>
                  </a:cubicBezTo>
                  <a:cubicBezTo>
                    <a:pt x="14547" y="34118"/>
                    <a:pt x="14502" y="34320"/>
                    <a:pt x="14479" y="34501"/>
                  </a:cubicBezTo>
                  <a:cubicBezTo>
                    <a:pt x="14096" y="33938"/>
                    <a:pt x="13804" y="33330"/>
                    <a:pt x="13466" y="32744"/>
                  </a:cubicBezTo>
                  <a:cubicBezTo>
                    <a:pt x="13466" y="31731"/>
                    <a:pt x="13984" y="30830"/>
                    <a:pt x="14547" y="30020"/>
                  </a:cubicBezTo>
                  <a:cubicBezTo>
                    <a:pt x="15177" y="29119"/>
                    <a:pt x="15830" y="28218"/>
                    <a:pt x="16393" y="27250"/>
                  </a:cubicBezTo>
                  <a:cubicBezTo>
                    <a:pt x="17542" y="25291"/>
                    <a:pt x="18465" y="23174"/>
                    <a:pt x="19343" y="21057"/>
                  </a:cubicBezTo>
                  <a:cubicBezTo>
                    <a:pt x="19838" y="19864"/>
                    <a:pt x="20289" y="18648"/>
                    <a:pt x="20784" y="17432"/>
                  </a:cubicBezTo>
                  <a:cubicBezTo>
                    <a:pt x="20802" y="17361"/>
                    <a:pt x="20750" y="17276"/>
                    <a:pt x="20683" y="17276"/>
                  </a:cubicBezTo>
                  <a:cubicBezTo>
                    <a:pt x="20665" y="17276"/>
                    <a:pt x="20646" y="17283"/>
                    <a:pt x="20627" y="17297"/>
                  </a:cubicBezTo>
                  <a:cubicBezTo>
                    <a:pt x="19613" y="17905"/>
                    <a:pt x="18600" y="18558"/>
                    <a:pt x="17699" y="19324"/>
                  </a:cubicBezTo>
                  <a:cubicBezTo>
                    <a:pt x="16844" y="20022"/>
                    <a:pt x="16101" y="20877"/>
                    <a:pt x="15538" y="21823"/>
                  </a:cubicBezTo>
                  <a:cubicBezTo>
                    <a:pt x="14299" y="23827"/>
                    <a:pt x="13736" y="26169"/>
                    <a:pt x="13511" y="28488"/>
                  </a:cubicBezTo>
                  <a:cubicBezTo>
                    <a:pt x="13398" y="29659"/>
                    <a:pt x="13353" y="30808"/>
                    <a:pt x="13353" y="31956"/>
                  </a:cubicBezTo>
                  <a:cubicBezTo>
                    <a:pt x="13308" y="32091"/>
                    <a:pt x="13286" y="32204"/>
                    <a:pt x="13286" y="32361"/>
                  </a:cubicBezTo>
                  <a:cubicBezTo>
                    <a:pt x="12565" y="30943"/>
                    <a:pt x="11935" y="29457"/>
                    <a:pt x="11394" y="27970"/>
                  </a:cubicBezTo>
                  <a:cubicBezTo>
                    <a:pt x="11507" y="26169"/>
                    <a:pt x="12723" y="24660"/>
                    <a:pt x="13759" y="23264"/>
                  </a:cubicBezTo>
                  <a:cubicBezTo>
                    <a:pt x="14885" y="21711"/>
                    <a:pt x="15830" y="20022"/>
                    <a:pt x="16754" y="18333"/>
                  </a:cubicBezTo>
                  <a:cubicBezTo>
                    <a:pt x="17316" y="17320"/>
                    <a:pt x="17857" y="16306"/>
                    <a:pt x="18420" y="15270"/>
                  </a:cubicBezTo>
                  <a:cubicBezTo>
                    <a:pt x="18437" y="15220"/>
                    <a:pt x="18390" y="15156"/>
                    <a:pt x="18347" y="15156"/>
                  </a:cubicBezTo>
                  <a:cubicBezTo>
                    <a:pt x="18333" y="15156"/>
                    <a:pt x="18318" y="15163"/>
                    <a:pt x="18307" y="15180"/>
                  </a:cubicBezTo>
                  <a:cubicBezTo>
                    <a:pt x="16641" y="16239"/>
                    <a:pt x="15065" y="17567"/>
                    <a:pt x="13871" y="19143"/>
                  </a:cubicBezTo>
                  <a:cubicBezTo>
                    <a:pt x="12655" y="20787"/>
                    <a:pt x="11777" y="22634"/>
                    <a:pt x="11372" y="24638"/>
                  </a:cubicBezTo>
                  <a:cubicBezTo>
                    <a:pt x="11214" y="25448"/>
                    <a:pt x="11147" y="26304"/>
                    <a:pt x="11147" y="27115"/>
                  </a:cubicBezTo>
                  <a:lnTo>
                    <a:pt x="11057" y="26867"/>
                  </a:lnTo>
                  <a:cubicBezTo>
                    <a:pt x="10404" y="24615"/>
                    <a:pt x="9931" y="22273"/>
                    <a:pt x="9796" y="19909"/>
                  </a:cubicBezTo>
                  <a:cubicBezTo>
                    <a:pt x="12385" y="18603"/>
                    <a:pt x="14682" y="16802"/>
                    <a:pt x="16528" y="14595"/>
                  </a:cubicBezTo>
                  <a:cubicBezTo>
                    <a:pt x="17069" y="13942"/>
                    <a:pt x="17542" y="13289"/>
                    <a:pt x="18015" y="12591"/>
                  </a:cubicBezTo>
                  <a:cubicBezTo>
                    <a:pt x="18070" y="12517"/>
                    <a:pt x="18005" y="12444"/>
                    <a:pt x="17930" y="12444"/>
                  </a:cubicBezTo>
                  <a:cubicBezTo>
                    <a:pt x="17913" y="12444"/>
                    <a:pt x="17896" y="12447"/>
                    <a:pt x="17879" y="12456"/>
                  </a:cubicBezTo>
                  <a:cubicBezTo>
                    <a:pt x="15177" y="13717"/>
                    <a:pt x="12633" y="15428"/>
                    <a:pt x="10831" y="17860"/>
                  </a:cubicBezTo>
                  <a:cubicBezTo>
                    <a:pt x="10449" y="18400"/>
                    <a:pt x="10088" y="18986"/>
                    <a:pt x="9773" y="19594"/>
                  </a:cubicBezTo>
                  <a:cubicBezTo>
                    <a:pt x="9683" y="18198"/>
                    <a:pt x="9683" y="16824"/>
                    <a:pt x="9796" y="15406"/>
                  </a:cubicBezTo>
                  <a:cubicBezTo>
                    <a:pt x="11057" y="14910"/>
                    <a:pt x="12295" y="14280"/>
                    <a:pt x="13466" y="13514"/>
                  </a:cubicBezTo>
                  <a:cubicBezTo>
                    <a:pt x="14682" y="12726"/>
                    <a:pt x="15763" y="11780"/>
                    <a:pt x="16754" y="10699"/>
                  </a:cubicBezTo>
                  <a:cubicBezTo>
                    <a:pt x="17316" y="10091"/>
                    <a:pt x="17789" y="9438"/>
                    <a:pt x="18262" y="8785"/>
                  </a:cubicBezTo>
                  <a:cubicBezTo>
                    <a:pt x="18323" y="8725"/>
                    <a:pt x="18275" y="8647"/>
                    <a:pt x="18184" y="8647"/>
                  </a:cubicBezTo>
                  <a:cubicBezTo>
                    <a:pt x="18173" y="8647"/>
                    <a:pt x="18162" y="8648"/>
                    <a:pt x="18150" y="8650"/>
                  </a:cubicBezTo>
                  <a:cubicBezTo>
                    <a:pt x="17497" y="8875"/>
                    <a:pt x="16844" y="9191"/>
                    <a:pt x="16213" y="9528"/>
                  </a:cubicBezTo>
                  <a:cubicBezTo>
                    <a:pt x="15560" y="9866"/>
                    <a:pt x="14952" y="10226"/>
                    <a:pt x="14367" y="10654"/>
                  </a:cubicBezTo>
                  <a:cubicBezTo>
                    <a:pt x="13173" y="11465"/>
                    <a:pt x="12070" y="12388"/>
                    <a:pt x="11124" y="13469"/>
                  </a:cubicBezTo>
                  <a:cubicBezTo>
                    <a:pt x="10674" y="13964"/>
                    <a:pt x="10223" y="14527"/>
                    <a:pt x="9818" y="15090"/>
                  </a:cubicBezTo>
                  <a:cubicBezTo>
                    <a:pt x="9863" y="14865"/>
                    <a:pt x="9863" y="14640"/>
                    <a:pt x="9886" y="14415"/>
                  </a:cubicBezTo>
                  <a:cubicBezTo>
                    <a:pt x="9976" y="13469"/>
                    <a:pt x="10111" y="12501"/>
                    <a:pt x="10268" y="11578"/>
                  </a:cubicBezTo>
                  <a:cubicBezTo>
                    <a:pt x="10831" y="11195"/>
                    <a:pt x="11462" y="10925"/>
                    <a:pt x="12047" y="10632"/>
                  </a:cubicBezTo>
                  <a:cubicBezTo>
                    <a:pt x="12678" y="10294"/>
                    <a:pt x="13286" y="9911"/>
                    <a:pt x="13849" y="9528"/>
                  </a:cubicBezTo>
                  <a:cubicBezTo>
                    <a:pt x="14997" y="8763"/>
                    <a:pt x="16123" y="7885"/>
                    <a:pt x="17136" y="6939"/>
                  </a:cubicBezTo>
                  <a:cubicBezTo>
                    <a:pt x="17744" y="6376"/>
                    <a:pt x="18330" y="5813"/>
                    <a:pt x="18825" y="5182"/>
                  </a:cubicBezTo>
                  <a:cubicBezTo>
                    <a:pt x="18885" y="5122"/>
                    <a:pt x="18838" y="5044"/>
                    <a:pt x="18747" y="5044"/>
                  </a:cubicBezTo>
                  <a:cubicBezTo>
                    <a:pt x="18736" y="5044"/>
                    <a:pt x="18725" y="5045"/>
                    <a:pt x="18713" y="5047"/>
                  </a:cubicBezTo>
                  <a:cubicBezTo>
                    <a:pt x="17339" y="5453"/>
                    <a:pt x="16055" y="6241"/>
                    <a:pt x="14862" y="7029"/>
                  </a:cubicBezTo>
                  <a:cubicBezTo>
                    <a:pt x="13714" y="7795"/>
                    <a:pt x="12610" y="8718"/>
                    <a:pt x="11619" y="9686"/>
                  </a:cubicBezTo>
                  <a:cubicBezTo>
                    <a:pt x="11169" y="10181"/>
                    <a:pt x="10719" y="10654"/>
                    <a:pt x="10336" y="11172"/>
                  </a:cubicBezTo>
                  <a:cubicBezTo>
                    <a:pt x="10358" y="11105"/>
                    <a:pt x="10358" y="11015"/>
                    <a:pt x="10381" y="10925"/>
                  </a:cubicBezTo>
                  <a:cubicBezTo>
                    <a:pt x="10606" y="10249"/>
                    <a:pt x="10944" y="9641"/>
                    <a:pt x="11349" y="9033"/>
                  </a:cubicBezTo>
                  <a:cubicBezTo>
                    <a:pt x="11800" y="8357"/>
                    <a:pt x="12295" y="7750"/>
                    <a:pt x="12813" y="7096"/>
                  </a:cubicBezTo>
                  <a:cubicBezTo>
                    <a:pt x="13871" y="5723"/>
                    <a:pt x="14952" y="4327"/>
                    <a:pt x="15763" y="2773"/>
                  </a:cubicBezTo>
                  <a:cubicBezTo>
                    <a:pt x="16213" y="1962"/>
                    <a:pt x="16551" y="1039"/>
                    <a:pt x="16686" y="116"/>
                  </a:cubicBezTo>
                  <a:cubicBezTo>
                    <a:pt x="16714" y="45"/>
                    <a:pt x="16662" y="1"/>
                    <a:pt x="166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8"/>
            <p:cNvSpPr/>
            <p:nvPr/>
          </p:nvSpPr>
          <p:spPr>
            <a:xfrm rot="-8100000">
              <a:off x="7052411" y="411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733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312200" y="296800"/>
            <a:ext cx="11567600" cy="626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510000" y="2160184"/>
            <a:ext cx="4351600" cy="13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1510000" y="3523817"/>
            <a:ext cx="4351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322737" y="303463"/>
            <a:ext cx="11830424" cy="6824023"/>
            <a:chOff x="242053" y="227597"/>
            <a:chExt cx="8872818" cy="5118017"/>
          </a:xfrm>
        </p:grpSpPr>
        <p:sp>
          <p:nvSpPr>
            <p:cNvPr id="68" name="Google Shape;68;p9"/>
            <p:cNvSpPr/>
            <p:nvPr/>
          </p:nvSpPr>
          <p:spPr>
            <a:xfrm rot="8238649">
              <a:off x="6860011" y="4080441"/>
              <a:ext cx="2116106" cy="631444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9"/>
            <p:cNvSpPr/>
            <p:nvPr/>
          </p:nvSpPr>
          <p:spPr>
            <a:xfrm rot="-1910659">
              <a:off x="8121643" y="2653458"/>
              <a:ext cx="747186" cy="1145637"/>
            </a:xfrm>
            <a:custGeom>
              <a:avLst/>
              <a:gdLst/>
              <a:ahLst/>
              <a:cxnLst/>
              <a:rect l="l" t="t" r="r" b="b"/>
              <a:pathLst>
                <a:path w="24616" h="37737" extrusionOk="0">
                  <a:moveTo>
                    <a:pt x="16416" y="409"/>
                  </a:moveTo>
                  <a:lnTo>
                    <a:pt x="16416" y="409"/>
                  </a:lnTo>
                  <a:cubicBezTo>
                    <a:pt x="16101" y="2007"/>
                    <a:pt x="15177" y="3449"/>
                    <a:pt x="14254" y="4777"/>
                  </a:cubicBezTo>
                  <a:cubicBezTo>
                    <a:pt x="13736" y="5498"/>
                    <a:pt x="13218" y="6241"/>
                    <a:pt x="12655" y="6939"/>
                  </a:cubicBezTo>
                  <a:cubicBezTo>
                    <a:pt x="12137" y="7592"/>
                    <a:pt x="11642" y="8200"/>
                    <a:pt x="11192" y="8875"/>
                  </a:cubicBezTo>
                  <a:cubicBezTo>
                    <a:pt x="10989" y="9168"/>
                    <a:pt x="10786" y="9506"/>
                    <a:pt x="10651" y="9799"/>
                  </a:cubicBezTo>
                  <a:cubicBezTo>
                    <a:pt x="10809" y="9168"/>
                    <a:pt x="10989" y="8515"/>
                    <a:pt x="11192" y="7862"/>
                  </a:cubicBezTo>
                  <a:cubicBezTo>
                    <a:pt x="11462" y="7029"/>
                    <a:pt x="11822" y="6173"/>
                    <a:pt x="12318" y="5385"/>
                  </a:cubicBezTo>
                  <a:cubicBezTo>
                    <a:pt x="13038" y="4124"/>
                    <a:pt x="13939" y="2976"/>
                    <a:pt x="14930" y="1895"/>
                  </a:cubicBezTo>
                  <a:cubicBezTo>
                    <a:pt x="15402" y="1400"/>
                    <a:pt x="15920" y="882"/>
                    <a:pt x="16416" y="409"/>
                  </a:cubicBezTo>
                  <a:close/>
                  <a:moveTo>
                    <a:pt x="18420" y="5340"/>
                  </a:moveTo>
                  <a:cubicBezTo>
                    <a:pt x="17519" y="6263"/>
                    <a:pt x="16596" y="7187"/>
                    <a:pt x="15560" y="7997"/>
                  </a:cubicBezTo>
                  <a:cubicBezTo>
                    <a:pt x="14479" y="8875"/>
                    <a:pt x="13308" y="9664"/>
                    <a:pt x="12092" y="10339"/>
                  </a:cubicBezTo>
                  <a:cubicBezTo>
                    <a:pt x="11529" y="10654"/>
                    <a:pt x="10921" y="10902"/>
                    <a:pt x="10404" y="11240"/>
                  </a:cubicBezTo>
                  <a:cubicBezTo>
                    <a:pt x="12115" y="9236"/>
                    <a:pt x="14141" y="7524"/>
                    <a:pt x="16438" y="6241"/>
                  </a:cubicBezTo>
                  <a:cubicBezTo>
                    <a:pt x="17069" y="5858"/>
                    <a:pt x="17744" y="5520"/>
                    <a:pt x="18420" y="5340"/>
                  </a:cubicBezTo>
                  <a:close/>
                  <a:moveTo>
                    <a:pt x="7949" y="1917"/>
                  </a:moveTo>
                  <a:cubicBezTo>
                    <a:pt x="8129" y="2458"/>
                    <a:pt x="8309" y="2998"/>
                    <a:pt x="8467" y="3494"/>
                  </a:cubicBezTo>
                  <a:cubicBezTo>
                    <a:pt x="8670" y="4147"/>
                    <a:pt x="8872" y="4777"/>
                    <a:pt x="9075" y="5408"/>
                  </a:cubicBezTo>
                  <a:cubicBezTo>
                    <a:pt x="9435" y="6736"/>
                    <a:pt x="9705" y="8065"/>
                    <a:pt x="9863" y="9438"/>
                  </a:cubicBezTo>
                  <a:cubicBezTo>
                    <a:pt x="9908" y="10046"/>
                    <a:pt x="9976" y="10699"/>
                    <a:pt x="9976" y="11330"/>
                  </a:cubicBezTo>
                  <a:cubicBezTo>
                    <a:pt x="9435" y="10226"/>
                    <a:pt x="8940" y="9123"/>
                    <a:pt x="8535" y="7997"/>
                  </a:cubicBezTo>
                  <a:cubicBezTo>
                    <a:pt x="8084" y="6714"/>
                    <a:pt x="7837" y="5385"/>
                    <a:pt x="7791" y="4012"/>
                  </a:cubicBezTo>
                  <a:cubicBezTo>
                    <a:pt x="7791" y="3291"/>
                    <a:pt x="7859" y="2638"/>
                    <a:pt x="7949" y="1917"/>
                  </a:cubicBezTo>
                  <a:close/>
                  <a:moveTo>
                    <a:pt x="17879" y="8988"/>
                  </a:moveTo>
                  <a:cubicBezTo>
                    <a:pt x="17519" y="9483"/>
                    <a:pt x="17114" y="9979"/>
                    <a:pt x="16708" y="10429"/>
                  </a:cubicBezTo>
                  <a:cubicBezTo>
                    <a:pt x="16213" y="10947"/>
                    <a:pt x="15718" y="11465"/>
                    <a:pt x="15177" y="11915"/>
                  </a:cubicBezTo>
                  <a:cubicBezTo>
                    <a:pt x="14119" y="12839"/>
                    <a:pt x="12948" y="13649"/>
                    <a:pt x="11687" y="14325"/>
                  </a:cubicBezTo>
                  <a:cubicBezTo>
                    <a:pt x="11102" y="14640"/>
                    <a:pt x="10471" y="14955"/>
                    <a:pt x="9841" y="15180"/>
                  </a:cubicBezTo>
                  <a:cubicBezTo>
                    <a:pt x="10674" y="14167"/>
                    <a:pt x="11529" y="13221"/>
                    <a:pt x="12498" y="12343"/>
                  </a:cubicBezTo>
                  <a:cubicBezTo>
                    <a:pt x="13579" y="11375"/>
                    <a:pt x="14727" y="10564"/>
                    <a:pt x="15965" y="9889"/>
                  </a:cubicBezTo>
                  <a:cubicBezTo>
                    <a:pt x="16596" y="9551"/>
                    <a:pt x="17226" y="9258"/>
                    <a:pt x="17879" y="8988"/>
                  </a:cubicBezTo>
                  <a:close/>
                  <a:moveTo>
                    <a:pt x="6260" y="6511"/>
                  </a:moveTo>
                  <a:lnTo>
                    <a:pt x="6260" y="6511"/>
                  </a:lnTo>
                  <a:cubicBezTo>
                    <a:pt x="6666" y="7659"/>
                    <a:pt x="7183" y="8785"/>
                    <a:pt x="7634" y="9911"/>
                  </a:cubicBezTo>
                  <a:cubicBezTo>
                    <a:pt x="7882" y="10542"/>
                    <a:pt x="8084" y="11172"/>
                    <a:pt x="8242" y="11825"/>
                  </a:cubicBezTo>
                  <a:cubicBezTo>
                    <a:pt x="8422" y="12456"/>
                    <a:pt x="8535" y="13064"/>
                    <a:pt x="8737" y="13649"/>
                  </a:cubicBezTo>
                  <a:cubicBezTo>
                    <a:pt x="8895" y="14212"/>
                    <a:pt x="9097" y="14753"/>
                    <a:pt x="9345" y="15270"/>
                  </a:cubicBezTo>
                  <a:cubicBezTo>
                    <a:pt x="7634" y="13379"/>
                    <a:pt x="6530" y="10925"/>
                    <a:pt x="6283" y="8357"/>
                  </a:cubicBezTo>
                  <a:cubicBezTo>
                    <a:pt x="6238" y="7750"/>
                    <a:pt x="6238" y="7142"/>
                    <a:pt x="6260" y="6511"/>
                  </a:cubicBezTo>
                  <a:close/>
                  <a:moveTo>
                    <a:pt x="17564" y="12816"/>
                  </a:moveTo>
                  <a:lnTo>
                    <a:pt x="17564" y="12816"/>
                  </a:lnTo>
                  <a:cubicBezTo>
                    <a:pt x="15988" y="15135"/>
                    <a:pt x="13961" y="17117"/>
                    <a:pt x="11619" y="18648"/>
                  </a:cubicBezTo>
                  <a:cubicBezTo>
                    <a:pt x="11057" y="19008"/>
                    <a:pt x="10494" y="19346"/>
                    <a:pt x="9908" y="19661"/>
                  </a:cubicBezTo>
                  <a:cubicBezTo>
                    <a:pt x="11237" y="17229"/>
                    <a:pt x="13263" y="15315"/>
                    <a:pt x="15628" y="13897"/>
                  </a:cubicBezTo>
                  <a:cubicBezTo>
                    <a:pt x="16258" y="13492"/>
                    <a:pt x="16889" y="13154"/>
                    <a:pt x="17564" y="12816"/>
                  </a:cubicBezTo>
                  <a:close/>
                  <a:moveTo>
                    <a:pt x="3716" y="9866"/>
                  </a:moveTo>
                  <a:lnTo>
                    <a:pt x="3716" y="9866"/>
                  </a:lnTo>
                  <a:cubicBezTo>
                    <a:pt x="4031" y="10452"/>
                    <a:pt x="4369" y="11037"/>
                    <a:pt x="4729" y="11600"/>
                  </a:cubicBezTo>
                  <a:cubicBezTo>
                    <a:pt x="5179" y="12253"/>
                    <a:pt x="5675" y="12906"/>
                    <a:pt x="6125" y="13537"/>
                  </a:cubicBezTo>
                  <a:cubicBezTo>
                    <a:pt x="6981" y="14843"/>
                    <a:pt x="7769" y="16216"/>
                    <a:pt x="8444" y="17635"/>
                  </a:cubicBezTo>
                  <a:cubicBezTo>
                    <a:pt x="8827" y="18400"/>
                    <a:pt x="9188" y="19143"/>
                    <a:pt x="9458" y="19954"/>
                  </a:cubicBezTo>
                  <a:cubicBezTo>
                    <a:pt x="8287" y="19121"/>
                    <a:pt x="7409" y="17882"/>
                    <a:pt x="6621" y="16667"/>
                  </a:cubicBezTo>
                  <a:cubicBezTo>
                    <a:pt x="5720" y="15270"/>
                    <a:pt x="4797" y="13829"/>
                    <a:pt x="4234" y="12253"/>
                  </a:cubicBezTo>
                  <a:cubicBezTo>
                    <a:pt x="3941" y="11487"/>
                    <a:pt x="3783" y="10677"/>
                    <a:pt x="3716" y="9866"/>
                  </a:cubicBezTo>
                  <a:close/>
                  <a:moveTo>
                    <a:pt x="1049" y="21397"/>
                  </a:moveTo>
                  <a:lnTo>
                    <a:pt x="1049" y="21397"/>
                  </a:lnTo>
                  <a:cubicBezTo>
                    <a:pt x="1326" y="21626"/>
                    <a:pt x="1634" y="21823"/>
                    <a:pt x="1952" y="21999"/>
                  </a:cubicBezTo>
                  <a:lnTo>
                    <a:pt x="1952" y="21999"/>
                  </a:lnTo>
                  <a:cubicBezTo>
                    <a:pt x="1646" y="21809"/>
                    <a:pt x="1351" y="21607"/>
                    <a:pt x="1049" y="21397"/>
                  </a:cubicBezTo>
                  <a:close/>
                  <a:moveTo>
                    <a:pt x="653" y="14978"/>
                  </a:moveTo>
                  <a:lnTo>
                    <a:pt x="653" y="14978"/>
                  </a:lnTo>
                  <a:cubicBezTo>
                    <a:pt x="1216" y="15406"/>
                    <a:pt x="1847" y="15766"/>
                    <a:pt x="2455" y="16149"/>
                  </a:cubicBezTo>
                  <a:cubicBezTo>
                    <a:pt x="3198" y="16554"/>
                    <a:pt x="3918" y="16959"/>
                    <a:pt x="4616" y="17432"/>
                  </a:cubicBezTo>
                  <a:cubicBezTo>
                    <a:pt x="5968" y="18355"/>
                    <a:pt x="7093" y="19571"/>
                    <a:pt x="8152" y="20832"/>
                  </a:cubicBezTo>
                  <a:cubicBezTo>
                    <a:pt x="8670" y="21485"/>
                    <a:pt x="9165" y="22161"/>
                    <a:pt x="9660" y="22836"/>
                  </a:cubicBezTo>
                  <a:cubicBezTo>
                    <a:pt x="6553" y="21733"/>
                    <a:pt x="3828" y="19774"/>
                    <a:pt x="1959" y="17117"/>
                  </a:cubicBezTo>
                  <a:cubicBezTo>
                    <a:pt x="1464" y="16441"/>
                    <a:pt x="1059" y="15721"/>
                    <a:pt x="653" y="14978"/>
                  </a:cubicBezTo>
                  <a:close/>
                  <a:moveTo>
                    <a:pt x="18082" y="15473"/>
                  </a:moveTo>
                  <a:lnTo>
                    <a:pt x="18082" y="15473"/>
                  </a:lnTo>
                  <a:cubicBezTo>
                    <a:pt x="17114" y="17162"/>
                    <a:pt x="16191" y="18873"/>
                    <a:pt x="15200" y="20540"/>
                  </a:cubicBezTo>
                  <a:cubicBezTo>
                    <a:pt x="14704" y="21373"/>
                    <a:pt x="14164" y="22228"/>
                    <a:pt x="13579" y="23039"/>
                  </a:cubicBezTo>
                  <a:cubicBezTo>
                    <a:pt x="13016" y="23805"/>
                    <a:pt x="12385" y="24548"/>
                    <a:pt x="11935" y="25403"/>
                  </a:cubicBezTo>
                  <a:cubicBezTo>
                    <a:pt x="11665" y="25944"/>
                    <a:pt x="11417" y="26529"/>
                    <a:pt x="11327" y="27115"/>
                  </a:cubicBezTo>
                  <a:cubicBezTo>
                    <a:pt x="11327" y="25403"/>
                    <a:pt x="11665" y="23692"/>
                    <a:pt x="12363" y="22116"/>
                  </a:cubicBezTo>
                  <a:cubicBezTo>
                    <a:pt x="13151" y="20314"/>
                    <a:pt x="14344" y="18693"/>
                    <a:pt x="15740" y="17342"/>
                  </a:cubicBezTo>
                  <a:cubicBezTo>
                    <a:pt x="16483" y="16644"/>
                    <a:pt x="17249" y="16036"/>
                    <a:pt x="18082" y="15473"/>
                  </a:cubicBezTo>
                  <a:close/>
                  <a:moveTo>
                    <a:pt x="20491" y="17635"/>
                  </a:moveTo>
                  <a:lnTo>
                    <a:pt x="20491" y="17635"/>
                  </a:lnTo>
                  <a:cubicBezTo>
                    <a:pt x="19748" y="19729"/>
                    <a:pt x="18915" y="21823"/>
                    <a:pt x="17992" y="23872"/>
                  </a:cubicBezTo>
                  <a:cubicBezTo>
                    <a:pt x="17519" y="24931"/>
                    <a:pt x="16979" y="25966"/>
                    <a:pt x="16393" y="26957"/>
                  </a:cubicBezTo>
                  <a:cubicBezTo>
                    <a:pt x="15808" y="27925"/>
                    <a:pt x="15132" y="28894"/>
                    <a:pt x="14479" y="29817"/>
                  </a:cubicBezTo>
                  <a:cubicBezTo>
                    <a:pt x="14141" y="30290"/>
                    <a:pt x="13804" y="30785"/>
                    <a:pt x="13579" y="31348"/>
                  </a:cubicBezTo>
                  <a:cubicBezTo>
                    <a:pt x="13556" y="30515"/>
                    <a:pt x="13579" y="29727"/>
                    <a:pt x="13669" y="28984"/>
                  </a:cubicBezTo>
                  <a:cubicBezTo>
                    <a:pt x="13781" y="27768"/>
                    <a:pt x="13939" y="26574"/>
                    <a:pt x="14232" y="25403"/>
                  </a:cubicBezTo>
                  <a:cubicBezTo>
                    <a:pt x="14794" y="23264"/>
                    <a:pt x="15808" y="21215"/>
                    <a:pt x="17497" y="19706"/>
                  </a:cubicBezTo>
                  <a:cubicBezTo>
                    <a:pt x="18397" y="18896"/>
                    <a:pt x="19456" y="18243"/>
                    <a:pt x="20491" y="17635"/>
                  </a:cubicBezTo>
                  <a:close/>
                  <a:moveTo>
                    <a:pt x="2687" y="27575"/>
                  </a:moveTo>
                  <a:cubicBezTo>
                    <a:pt x="2866" y="27575"/>
                    <a:pt x="3044" y="27579"/>
                    <a:pt x="3220" y="27588"/>
                  </a:cubicBezTo>
                  <a:cubicBezTo>
                    <a:pt x="4144" y="27655"/>
                    <a:pt x="5067" y="27858"/>
                    <a:pt x="5945" y="28151"/>
                  </a:cubicBezTo>
                  <a:cubicBezTo>
                    <a:pt x="7679" y="28759"/>
                    <a:pt x="9300" y="29704"/>
                    <a:pt x="10741" y="30830"/>
                  </a:cubicBezTo>
                  <a:cubicBezTo>
                    <a:pt x="11304" y="31281"/>
                    <a:pt x="11800" y="31731"/>
                    <a:pt x="12318" y="32204"/>
                  </a:cubicBezTo>
                  <a:cubicBezTo>
                    <a:pt x="11147" y="31483"/>
                    <a:pt x="9660" y="31258"/>
                    <a:pt x="8287" y="31055"/>
                  </a:cubicBezTo>
                  <a:cubicBezTo>
                    <a:pt x="6373" y="30785"/>
                    <a:pt x="4549" y="30222"/>
                    <a:pt x="2815" y="29321"/>
                  </a:cubicBezTo>
                  <a:cubicBezTo>
                    <a:pt x="1959" y="28849"/>
                    <a:pt x="1126" y="28286"/>
                    <a:pt x="406" y="27678"/>
                  </a:cubicBezTo>
                  <a:cubicBezTo>
                    <a:pt x="1153" y="27641"/>
                    <a:pt x="1929" y="27575"/>
                    <a:pt x="2687" y="27575"/>
                  </a:cubicBezTo>
                  <a:close/>
                  <a:moveTo>
                    <a:pt x="24252" y="20945"/>
                  </a:moveTo>
                  <a:lnTo>
                    <a:pt x="24252" y="20945"/>
                  </a:lnTo>
                  <a:cubicBezTo>
                    <a:pt x="23261" y="22949"/>
                    <a:pt x="22068" y="24840"/>
                    <a:pt x="20694" y="26574"/>
                  </a:cubicBezTo>
                  <a:cubicBezTo>
                    <a:pt x="19996" y="27520"/>
                    <a:pt x="19208" y="28376"/>
                    <a:pt x="18420" y="29231"/>
                  </a:cubicBezTo>
                  <a:cubicBezTo>
                    <a:pt x="17564" y="30110"/>
                    <a:pt x="16641" y="30898"/>
                    <a:pt x="15853" y="31798"/>
                  </a:cubicBezTo>
                  <a:cubicBezTo>
                    <a:pt x="15493" y="32204"/>
                    <a:pt x="15155" y="32654"/>
                    <a:pt x="14907" y="33172"/>
                  </a:cubicBezTo>
                  <a:cubicBezTo>
                    <a:pt x="15245" y="31506"/>
                    <a:pt x="15853" y="29907"/>
                    <a:pt x="16686" y="28421"/>
                  </a:cubicBezTo>
                  <a:cubicBezTo>
                    <a:pt x="17879" y="26349"/>
                    <a:pt x="19501" y="24593"/>
                    <a:pt x="21347" y="23084"/>
                  </a:cubicBezTo>
                  <a:cubicBezTo>
                    <a:pt x="22270" y="22341"/>
                    <a:pt x="23239" y="21598"/>
                    <a:pt x="24252" y="20945"/>
                  </a:cubicBezTo>
                  <a:close/>
                  <a:moveTo>
                    <a:pt x="2252" y="32361"/>
                  </a:moveTo>
                  <a:lnTo>
                    <a:pt x="2252" y="32361"/>
                  </a:lnTo>
                  <a:cubicBezTo>
                    <a:pt x="5495" y="32384"/>
                    <a:pt x="8895" y="32699"/>
                    <a:pt x="11800" y="34208"/>
                  </a:cubicBezTo>
                  <a:cubicBezTo>
                    <a:pt x="12565" y="34613"/>
                    <a:pt x="13308" y="35064"/>
                    <a:pt x="14164" y="35199"/>
                  </a:cubicBezTo>
                  <a:cubicBezTo>
                    <a:pt x="13569" y="35390"/>
                    <a:pt x="12910" y="35452"/>
                    <a:pt x="12254" y="35452"/>
                  </a:cubicBezTo>
                  <a:cubicBezTo>
                    <a:pt x="12140" y="35452"/>
                    <a:pt x="12026" y="35450"/>
                    <a:pt x="11912" y="35446"/>
                  </a:cubicBezTo>
                  <a:cubicBezTo>
                    <a:pt x="11034" y="35424"/>
                    <a:pt x="10201" y="35311"/>
                    <a:pt x="9345" y="35131"/>
                  </a:cubicBezTo>
                  <a:cubicBezTo>
                    <a:pt x="7656" y="34793"/>
                    <a:pt x="6035" y="34185"/>
                    <a:pt x="4481" y="33442"/>
                  </a:cubicBezTo>
                  <a:cubicBezTo>
                    <a:pt x="3716" y="33104"/>
                    <a:pt x="3018" y="32722"/>
                    <a:pt x="2252" y="32361"/>
                  </a:cubicBezTo>
                  <a:close/>
                  <a:moveTo>
                    <a:pt x="16602" y="1"/>
                  </a:moveTo>
                  <a:cubicBezTo>
                    <a:pt x="16568" y="1"/>
                    <a:pt x="16531" y="15"/>
                    <a:pt x="16506" y="48"/>
                  </a:cubicBezTo>
                  <a:cubicBezTo>
                    <a:pt x="14389" y="2007"/>
                    <a:pt x="12408" y="4282"/>
                    <a:pt x="11327" y="6984"/>
                  </a:cubicBezTo>
                  <a:cubicBezTo>
                    <a:pt x="11057" y="7637"/>
                    <a:pt x="10876" y="8267"/>
                    <a:pt x="10719" y="8943"/>
                  </a:cubicBezTo>
                  <a:cubicBezTo>
                    <a:pt x="10494" y="9664"/>
                    <a:pt x="10313" y="10407"/>
                    <a:pt x="10133" y="11150"/>
                  </a:cubicBezTo>
                  <a:cubicBezTo>
                    <a:pt x="10133" y="8628"/>
                    <a:pt x="9458" y="6128"/>
                    <a:pt x="8692" y="3719"/>
                  </a:cubicBezTo>
                  <a:cubicBezTo>
                    <a:pt x="8467" y="2976"/>
                    <a:pt x="8197" y="2233"/>
                    <a:pt x="7972" y="1467"/>
                  </a:cubicBezTo>
                  <a:cubicBezTo>
                    <a:pt x="7960" y="1433"/>
                    <a:pt x="7915" y="1416"/>
                    <a:pt x="7873" y="1416"/>
                  </a:cubicBezTo>
                  <a:cubicBezTo>
                    <a:pt x="7831" y="1416"/>
                    <a:pt x="7791" y="1433"/>
                    <a:pt x="7791" y="1467"/>
                  </a:cubicBezTo>
                  <a:cubicBezTo>
                    <a:pt x="7544" y="2863"/>
                    <a:pt x="7544" y="4349"/>
                    <a:pt x="7769" y="5723"/>
                  </a:cubicBezTo>
                  <a:cubicBezTo>
                    <a:pt x="7994" y="7051"/>
                    <a:pt x="8444" y="8335"/>
                    <a:pt x="8985" y="9573"/>
                  </a:cubicBezTo>
                  <a:cubicBezTo>
                    <a:pt x="9300" y="10294"/>
                    <a:pt x="9593" y="10970"/>
                    <a:pt x="9931" y="11645"/>
                  </a:cubicBezTo>
                  <a:lnTo>
                    <a:pt x="9931" y="11690"/>
                  </a:lnTo>
                  <a:cubicBezTo>
                    <a:pt x="9931" y="11758"/>
                    <a:pt x="9976" y="11780"/>
                    <a:pt x="9998" y="11780"/>
                  </a:cubicBezTo>
                  <a:cubicBezTo>
                    <a:pt x="9886" y="12388"/>
                    <a:pt x="9773" y="13019"/>
                    <a:pt x="9683" y="13627"/>
                  </a:cubicBezTo>
                  <a:cubicBezTo>
                    <a:pt x="9638" y="14167"/>
                    <a:pt x="9570" y="14685"/>
                    <a:pt x="9525" y="15203"/>
                  </a:cubicBezTo>
                  <a:cubicBezTo>
                    <a:pt x="8962" y="14190"/>
                    <a:pt x="8737" y="13041"/>
                    <a:pt x="8422" y="11915"/>
                  </a:cubicBezTo>
                  <a:cubicBezTo>
                    <a:pt x="8084" y="10654"/>
                    <a:pt x="7566" y="9438"/>
                    <a:pt x="7071" y="8222"/>
                  </a:cubicBezTo>
                  <a:cubicBezTo>
                    <a:pt x="6778" y="7524"/>
                    <a:pt x="6485" y="6826"/>
                    <a:pt x="6283" y="6083"/>
                  </a:cubicBezTo>
                  <a:cubicBezTo>
                    <a:pt x="6273" y="6053"/>
                    <a:pt x="6244" y="6041"/>
                    <a:pt x="6216" y="6041"/>
                  </a:cubicBezTo>
                  <a:cubicBezTo>
                    <a:pt x="6182" y="6041"/>
                    <a:pt x="6148" y="6058"/>
                    <a:pt x="6148" y="6083"/>
                  </a:cubicBezTo>
                  <a:cubicBezTo>
                    <a:pt x="5945" y="7389"/>
                    <a:pt x="6103" y="8785"/>
                    <a:pt x="6418" y="10091"/>
                  </a:cubicBezTo>
                  <a:cubicBezTo>
                    <a:pt x="6756" y="11420"/>
                    <a:pt x="7296" y="12681"/>
                    <a:pt x="8017" y="13807"/>
                  </a:cubicBezTo>
                  <a:cubicBezTo>
                    <a:pt x="8444" y="14460"/>
                    <a:pt x="8917" y="15045"/>
                    <a:pt x="9458" y="15586"/>
                  </a:cubicBezTo>
                  <a:cubicBezTo>
                    <a:pt x="9368" y="16847"/>
                    <a:pt x="9345" y="18130"/>
                    <a:pt x="9435" y="19436"/>
                  </a:cubicBezTo>
                  <a:cubicBezTo>
                    <a:pt x="9210" y="18873"/>
                    <a:pt x="9007" y="18333"/>
                    <a:pt x="8760" y="17792"/>
                  </a:cubicBezTo>
                  <a:cubicBezTo>
                    <a:pt x="8422" y="17094"/>
                    <a:pt x="8084" y="16419"/>
                    <a:pt x="7679" y="15743"/>
                  </a:cubicBezTo>
                  <a:cubicBezTo>
                    <a:pt x="7296" y="15068"/>
                    <a:pt x="6891" y="14415"/>
                    <a:pt x="6440" y="13784"/>
                  </a:cubicBezTo>
                  <a:cubicBezTo>
                    <a:pt x="5990" y="13109"/>
                    <a:pt x="5495" y="12478"/>
                    <a:pt x="5044" y="11825"/>
                  </a:cubicBezTo>
                  <a:cubicBezTo>
                    <a:pt x="4504" y="11082"/>
                    <a:pt x="4076" y="10226"/>
                    <a:pt x="3671" y="9393"/>
                  </a:cubicBezTo>
                  <a:cubicBezTo>
                    <a:pt x="3645" y="9359"/>
                    <a:pt x="3613" y="9344"/>
                    <a:pt x="3582" y="9344"/>
                  </a:cubicBezTo>
                  <a:cubicBezTo>
                    <a:pt x="3534" y="9344"/>
                    <a:pt x="3491" y="9383"/>
                    <a:pt x="3491" y="9438"/>
                  </a:cubicBezTo>
                  <a:cubicBezTo>
                    <a:pt x="3513" y="11127"/>
                    <a:pt x="4144" y="12771"/>
                    <a:pt x="4932" y="14235"/>
                  </a:cubicBezTo>
                  <a:cubicBezTo>
                    <a:pt x="5360" y="14978"/>
                    <a:pt x="5810" y="15743"/>
                    <a:pt x="6283" y="16486"/>
                  </a:cubicBezTo>
                  <a:cubicBezTo>
                    <a:pt x="6711" y="17117"/>
                    <a:pt x="7116" y="17770"/>
                    <a:pt x="7611" y="18400"/>
                  </a:cubicBezTo>
                  <a:cubicBezTo>
                    <a:pt x="8129" y="19076"/>
                    <a:pt x="8737" y="19661"/>
                    <a:pt x="9435" y="20134"/>
                  </a:cubicBezTo>
                  <a:cubicBezTo>
                    <a:pt x="9480" y="20990"/>
                    <a:pt x="9593" y="21823"/>
                    <a:pt x="9705" y="22679"/>
                  </a:cubicBezTo>
                  <a:cubicBezTo>
                    <a:pt x="8782" y="21463"/>
                    <a:pt x="7882" y="20224"/>
                    <a:pt x="6823" y="19121"/>
                  </a:cubicBezTo>
                  <a:cubicBezTo>
                    <a:pt x="6260" y="18536"/>
                    <a:pt x="5630" y="17995"/>
                    <a:pt x="4954" y="17522"/>
                  </a:cubicBezTo>
                  <a:cubicBezTo>
                    <a:pt x="4279" y="17049"/>
                    <a:pt x="3581" y="16667"/>
                    <a:pt x="2838" y="16284"/>
                  </a:cubicBezTo>
                  <a:cubicBezTo>
                    <a:pt x="2004" y="15833"/>
                    <a:pt x="1126" y="15383"/>
                    <a:pt x="451" y="14707"/>
                  </a:cubicBezTo>
                  <a:cubicBezTo>
                    <a:pt x="438" y="14688"/>
                    <a:pt x="422" y="14680"/>
                    <a:pt x="405" y="14680"/>
                  </a:cubicBezTo>
                  <a:cubicBezTo>
                    <a:pt x="364" y="14680"/>
                    <a:pt x="322" y="14733"/>
                    <a:pt x="338" y="14798"/>
                  </a:cubicBezTo>
                  <a:cubicBezTo>
                    <a:pt x="653" y="15586"/>
                    <a:pt x="1104" y="16306"/>
                    <a:pt x="1577" y="16982"/>
                  </a:cubicBezTo>
                  <a:cubicBezTo>
                    <a:pt x="2049" y="17680"/>
                    <a:pt x="2590" y="18333"/>
                    <a:pt x="3175" y="18963"/>
                  </a:cubicBezTo>
                  <a:cubicBezTo>
                    <a:pt x="4369" y="20202"/>
                    <a:pt x="5720" y="21260"/>
                    <a:pt x="7229" y="22048"/>
                  </a:cubicBezTo>
                  <a:cubicBezTo>
                    <a:pt x="8017" y="22476"/>
                    <a:pt x="8872" y="22814"/>
                    <a:pt x="9751" y="23062"/>
                  </a:cubicBezTo>
                  <a:cubicBezTo>
                    <a:pt x="9751" y="23062"/>
                    <a:pt x="9751" y="23084"/>
                    <a:pt x="9773" y="23084"/>
                  </a:cubicBezTo>
                  <a:cubicBezTo>
                    <a:pt x="9796" y="23129"/>
                    <a:pt x="9796" y="23129"/>
                    <a:pt x="9818" y="23129"/>
                  </a:cubicBezTo>
                  <a:cubicBezTo>
                    <a:pt x="10088" y="24660"/>
                    <a:pt x="10449" y="26214"/>
                    <a:pt x="10921" y="27745"/>
                  </a:cubicBezTo>
                  <a:cubicBezTo>
                    <a:pt x="10088" y="26529"/>
                    <a:pt x="8985" y="25516"/>
                    <a:pt x="7769" y="24705"/>
                  </a:cubicBezTo>
                  <a:cubicBezTo>
                    <a:pt x="6305" y="23737"/>
                    <a:pt x="4684" y="23264"/>
                    <a:pt x="3108" y="22566"/>
                  </a:cubicBezTo>
                  <a:cubicBezTo>
                    <a:pt x="2732" y="22393"/>
                    <a:pt x="2335" y="22211"/>
                    <a:pt x="1952" y="21999"/>
                  </a:cubicBezTo>
                  <a:lnTo>
                    <a:pt x="1952" y="21999"/>
                  </a:lnTo>
                  <a:cubicBezTo>
                    <a:pt x="2158" y="22127"/>
                    <a:pt x="2369" y="22249"/>
                    <a:pt x="2590" y="22364"/>
                  </a:cubicBezTo>
                  <a:cubicBezTo>
                    <a:pt x="3355" y="22746"/>
                    <a:pt x="4166" y="23062"/>
                    <a:pt x="4954" y="23377"/>
                  </a:cubicBezTo>
                  <a:cubicBezTo>
                    <a:pt x="5742" y="23715"/>
                    <a:pt x="6508" y="24052"/>
                    <a:pt x="7251" y="24480"/>
                  </a:cubicBezTo>
                  <a:cubicBezTo>
                    <a:pt x="7994" y="24931"/>
                    <a:pt x="8715" y="25448"/>
                    <a:pt x="9345" y="26079"/>
                  </a:cubicBezTo>
                  <a:cubicBezTo>
                    <a:pt x="9976" y="26664"/>
                    <a:pt x="10539" y="27340"/>
                    <a:pt x="11011" y="28038"/>
                  </a:cubicBezTo>
                  <a:cubicBezTo>
                    <a:pt x="9683" y="27115"/>
                    <a:pt x="8084" y="26777"/>
                    <a:pt x="6688" y="26079"/>
                  </a:cubicBezTo>
                  <a:cubicBezTo>
                    <a:pt x="5157" y="25313"/>
                    <a:pt x="3761" y="24323"/>
                    <a:pt x="2545" y="23129"/>
                  </a:cubicBezTo>
                  <a:cubicBezTo>
                    <a:pt x="1982" y="22589"/>
                    <a:pt x="1509" y="22003"/>
                    <a:pt x="1014" y="21373"/>
                  </a:cubicBezTo>
                  <a:lnTo>
                    <a:pt x="1014" y="21373"/>
                  </a:lnTo>
                  <a:cubicBezTo>
                    <a:pt x="1025" y="21381"/>
                    <a:pt x="1037" y="21389"/>
                    <a:pt x="1049" y="21397"/>
                  </a:cubicBezTo>
                  <a:lnTo>
                    <a:pt x="1049" y="21397"/>
                  </a:lnTo>
                  <a:cubicBezTo>
                    <a:pt x="882" y="21259"/>
                    <a:pt x="726" y="21109"/>
                    <a:pt x="586" y="20945"/>
                  </a:cubicBezTo>
                  <a:cubicBezTo>
                    <a:pt x="573" y="20926"/>
                    <a:pt x="553" y="20917"/>
                    <a:pt x="532" y="20917"/>
                  </a:cubicBezTo>
                  <a:cubicBezTo>
                    <a:pt x="479" y="20917"/>
                    <a:pt x="418" y="20970"/>
                    <a:pt x="451" y="21035"/>
                  </a:cubicBezTo>
                  <a:cubicBezTo>
                    <a:pt x="879" y="21778"/>
                    <a:pt x="1464" y="22409"/>
                    <a:pt x="2027" y="23039"/>
                  </a:cubicBezTo>
                  <a:cubicBezTo>
                    <a:pt x="2612" y="23647"/>
                    <a:pt x="3265" y="24255"/>
                    <a:pt x="3963" y="24750"/>
                  </a:cubicBezTo>
                  <a:cubicBezTo>
                    <a:pt x="4639" y="25268"/>
                    <a:pt x="5360" y="25674"/>
                    <a:pt x="6080" y="26079"/>
                  </a:cubicBezTo>
                  <a:cubicBezTo>
                    <a:pt x="6868" y="26507"/>
                    <a:pt x="7679" y="26800"/>
                    <a:pt x="8512" y="27092"/>
                  </a:cubicBezTo>
                  <a:cubicBezTo>
                    <a:pt x="9413" y="27407"/>
                    <a:pt x="10313" y="27745"/>
                    <a:pt x="11102" y="28308"/>
                  </a:cubicBezTo>
                  <a:cubicBezTo>
                    <a:pt x="11124" y="28331"/>
                    <a:pt x="11124" y="28353"/>
                    <a:pt x="11147" y="28376"/>
                  </a:cubicBezTo>
                  <a:cubicBezTo>
                    <a:pt x="11574" y="29614"/>
                    <a:pt x="12070" y="30808"/>
                    <a:pt x="12633" y="31979"/>
                  </a:cubicBezTo>
                  <a:cubicBezTo>
                    <a:pt x="12745" y="32204"/>
                    <a:pt x="12858" y="32406"/>
                    <a:pt x="12971" y="32632"/>
                  </a:cubicBezTo>
                  <a:cubicBezTo>
                    <a:pt x="10471" y="30042"/>
                    <a:pt x="7229" y="27858"/>
                    <a:pt x="3603" y="27453"/>
                  </a:cubicBezTo>
                  <a:cubicBezTo>
                    <a:pt x="3196" y="27412"/>
                    <a:pt x="2783" y="27395"/>
                    <a:pt x="2367" y="27395"/>
                  </a:cubicBezTo>
                  <a:cubicBezTo>
                    <a:pt x="1631" y="27395"/>
                    <a:pt x="883" y="27448"/>
                    <a:pt x="135" y="27520"/>
                  </a:cubicBezTo>
                  <a:cubicBezTo>
                    <a:pt x="68" y="27520"/>
                    <a:pt x="0" y="27655"/>
                    <a:pt x="90" y="27700"/>
                  </a:cubicBezTo>
                  <a:cubicBezTo>
                    <a:pt x="1554" y="28804"/>
                    <a:pt x="3130" y="29727"/>
                    <a:pt x="4842" y="30380"/>
                  </a:cubicBezTo>
                  <a:cubicBezTo>
                    <a:pt x="5720" y="30718"/>
                    <a:pt x="6598" y="30943"/>
                    <a:pt x="7499" y="31123"/>
                  </a:cubicBezTo>
                  <a:cubicBezTo>
                    <a:pt x="8512" y="31303"/>
                    <a:pt x="9548" y="31393"/>
                    <a:pt x="10539" y="31686"/>
                  </a:cubicBezTo>
                  <a:cubicBezTo>
                    <a:pt x="11011" y="31821"/>
                    <a:pt x="11484" y="31979"/>
                    <a:pt x="11912" y="32249"/>
                  </a:cubicBezTo>
                  <a:cubicBezTo>
                    <a:pt x="12160" y="32384"/>
                    <a:pt x="12408" y="32587"/>
                    <a:pt x="12633" y="32744"/>
                  </a:cubicBezTo>
                  <a:cubicBezTo>
                    <a:pt x="12858" y="32947"/>
                    <a:pt x="13128" y="33104"/>
                    <a:pt x="13308" y="33375"/>
                  </a:cubicBezTo>
                  <a:cubicBezTo>
                    <a:pt x="13511" y="33600"/>
                    <a:pt x="13601" y="33870"/>
                    <a:pt x="13759" y="34118"/>
                  </a:cubicBezTo>
                  <a:cubicBezTo>
                    <a:pt x="13939" y="34411"/>
                    <a:pt x="14096" y="34658"/>
                    <a:pt x="14277" y="34951"/>
                  </a:cubicBezTo>
                  <a:cubicBezTo>
                    <a:pt x="14277" y="34973"/>
                    <a:pt x="14299" y="34973"/>
                    <a:pt x="14299" y="34996"/>
                  </a:cubicBezTo>
                  <a:cubicBezTo>
                    <a:pt x="13488" y="34883"/>
                    <a:pt x="12745" y="34501"/>
                    <a:pt x="12047" y="34118"/>
                  </a:cubicBezTo>
                  <a:cubicBezTo>
                    <a:pt x="11327" y="33757"/>
                    <a:pt x="10539" y="33420"/>
                    <a:pt x="9751" y="33195"/>
                  </a:cubicBezTo>
                  <a:cubicBezTo>
                    <a:pt x="8107" y="32722"/>
                    <a:pt x="6418" y="32496"/>
                    <a:pt x="4729" y="32384"/>
                  </a:cubicBezTo>
                  <a:cubicBezTo>
                    <a:pt x="3783" y="32294"/>
                    <a:pt x="2815" y="32271"/>
                    <a:pt x="1824" y="32181"/>
                  </a:cubicBezTo>
                  <a:cubicBezTo>
                    <a:pt x="1712" y="32181"/>
                    <a:pt x="1667" y="32316"/>
                    <a:pt x="1779" y="32384"/>
                  </a:cubicBezTo>
                  <a:cubicBezTo>
                    <a:pt x="3288" y="33285"/>
                    <a:pt x="4932" y="34050"/>
                    <a:pt x="6598" y="34658"/>
                  </a:cubicBezTo>
                  <a:cubicBezTo>
                    <a:pt x="8197" y="35244"/>
                    <a:pt x="9886" y="35649"/>
                    <a:pt x="11597" y="35739"/>
                  </a:cubicBezTo>
                  <a:cubicBezTo>
                    <a:pt x="11806" y="35749"/>
                    <a:pt x="12018" y="35755"/>
                    <a:pt x="12230" y="35755"/>
                  </a:cubicBezTo>
                  <a:cubicBezTo>
                    <a:pt x="12998" y="35755"/>
                    <a:pt x="13773" y="35669"/>
                    <a:pt x="14479" y="35334"/>
                  </a:cubicBezTo>
                  <a:cubicBezTo>
                    <a:pt x="14704" y="35694"/>
                    <a:pt x="14930" y="36032"/>
                    <a:pt x="15177" y="36370"/>
                  </a:cubicBezTo>
                  <a:cubicBezTo>
                    <a:pt x="15515" y="36865"/>
                    <a:pt x="15830" y="37315"/>
                    <a:pt x="16236" y="37698"/>
                  </a:cubicBezTo>
                  <a:cubicBezTo>
                    <a:pt x="16263" y="37725"/>
                    <a:pt x="16293" y="37737"/>
                    <a:pt x="16321" y="37737"/>
                  </a:cubicBezTo>
                  <a:cubicBezTo>
                    <a:pt x="16410" y="37737"/>
                    <a:pt x="16484" y="37626"/>
                    <a:pt x="16416" y="37540"/>
                  </a:cubicBezTo>
                  <a:cubicBezTo>
                    <a:pt x="16168" y="37090"/>
                    <a:pt x="15853" y="36685"/>
                    <a:pt x="15538" y="36257"/>
                  </a:cubicBezTo>
                  <a:cubicBezTo>
                    <a:pt x="15267" y="35874"/>
                    <a:pt x="14975" y="35469"/>
                    <a:pt x="14727" y="35064"/>
                  </a:cubicBezTo>
                  <a:cubicBezTo>
                    <a:pt x="14704" y="34996"/>
                    <a:pt x="14659" y="34951"/>
                    <a:pt x="14614" y="34883"/>
                  </a:cubicBezTo>
                  <a:cubicBezTo>
                    <a:pt x="14637" y="34636"/>
                    <a:pt x="14659" y="34343"/>
                    <a:pt x="14704" y="34095"/>
                  </a:cubicBezTo>
                  <a:cubicBezTo>
                    <a:pt x="14952" y="33330"/>
                    <a:pt x="15402" y="32632"/>
                    <a:pt x="15943" y="32024"/>
                  </a:cubicBezTo>
                  <a:cubicBezTo>
                    <a:pt x="16731" y="31123"/>
                    <a:pt x="17632" y="30335"/>
                    <a:pt x="18465" y="29479"/>
                  </a:cubicBezTo>
                  <a:cubicBezTo>
                    <a:pt x="20041" y="27858"/>
                    <a:pt x="21460" y="26056"/>
                    <a:pt x="22653" y="24097"/>
                  </a:cubicBezTo>
                  <a:cubicBezTo>
                    <a:pt x="23374" y="23017"/>
                    <a:pt x="23959" y="21891"/>
                    <a:pt x="24545" y="20720"/>
                  </a:cubicBezTo>
                  <a:cubicBezTo>
                    <a:pt x="24615" y="20631"/>
                    <a:pt x="24575" y="20571"/>
                    <a:pt x="24522" y="20571"/>
                  </a:cubicBezTo>
                  <a:cubicBezTo>
                    <a:pt x="24507" y="20571"/>
                    <a:pt x="24492" y="20575"/>
                    <a:pt x="24477" y="20585"/>
                  </a:cubicBezTo>
                  <a:cubicBezTo>
                    <a:pt x="22473" y="21891"/>
                    <a:pt x="20559" y="23377"/>
                    <a:pt x="18938" y="25156"/>
                  </a:cubicBezTo>
                  <a:cubicBezTo>
                    <a:pt x="17339" y="26890"/>
                    <a:pt x="16033" y="28939"/>
                    <a:pt x="15267" y="31190"/>
                  </a:cubicBezTo>
                  <a:cubicBezTo>
                    <a:pt x="14952" y="32091"/>
                    <a:pt x="14727" y="33037"/>
                    <a:pt x="14614" y="33960"/>
                  </a:cubicBezTo>
                  <a:cubicBezTo>
                    <a:pt x="14547" y="34118"/>
                    <a:pt x="14502" y="34320"/>
                    <a:pt x="14479" y="34501"/>
                  </a:cubicBezTo>
                  <a:cubicBezTo>
                    <a:pt x="14096" y="33938"/>
                    <a:pt x="13804" y="33330"/>
                    <a:pt x="13466" y="32744"/>
                  </a:cubicBezTo>
                  <a:cubicBezTo>
                    <a:pt x="13466" y="31731"/>
                    <a:pt x="13984" y="30830"/>
                    <a:pt x="14547" y="30020"/>
                  </a:cubicBezTo>
                  <a:cubicBezTo>
                    <a:pt x="15177" y="29119"/>
                    <a:pt x="15830" y="28218"/>
                    <a:pt x="16393" y="27250"/>
                  </a:cubicBezTo>
                  <a:cubicBezTo>
                    <a:pt x="17542" y="25291"/>
                    <a:pt x="18465" y="23174"/>
                    <a:pt x="19343" y="21057"/>
                  </a:cubicBezTo>
                  <a:cubicBezTo>
                    <a:pt x="19838" y="19864"/>
                    <a:pt x="20289" y="18648"/>
                    <a:pt x="20784" y="17432"/>
                  </a:cubicBezTo>
                  <a:cubicBezTo>
                    <a:pt x="20802" y="17361"/>
                    <a:pt x="20750" y="17276"/>
                    <a:pt x="20683" y="17276"/>
                  </a:cubicBezTo>
                  <a:cubicBezTo>
                    <a:pt x="20665" y="17276"/>
                    <a:pt x="20646" y="17283"/>
                    <a:pt x="20627" y="17297"/>
                  </a:cubicBezTo>
                  <a:cubicBezTo>
                    <a:pt x="19613" y="17905"/>
                    <a:pt x="18600" y="18558"/>
                    <a:pt x="17699" y="19324"/>
                  </a:cubicBezTo>
                  <a:cubicBezTo>
                    <a:pt x="16844" y="20022"/>
                    <a:pt x="16101" y="20877"/>
                    <a:pt x="15538" y="21823"/>
                  </a:cubicBezTo>
                  <a:cubicBezTo>
                    <a:pt x="14299" y="23827"/>
                    <a:pt x="13736" y="26169"/>
                    <a:pt x="13511" y="28488"/>
                  </a:cubicBezTo>
                  <a:cubicBezTo>
                    <a:pt x="13398" y="29659"/>
                    <a:pt x="13353" y="30808"/>
                    <a:pt x="13353" y="31956"/>
                  </a:cubicBezTo>
                  <a:cubicBezTo>
                    <a:pt x="13308" y="32091"/>
                    <a:pt x="13286" y="32204"/>
                    <a:pt x="13286" y="32361"/>
                  </a:cubicBezTo>
                  <a:cubicBezTo>
                    <a:pt x="12565" y="30943"/>
                    <a:pt x="11935" y="29457"/>
                    <a:pt x="11394" y="27970"/>
                  </a:cubicBezTo>
                  <a:cubicBezTo>
                    <a:pt x="11507" y="26169"/>
                    <a:pt x="12723" y="24660"/>
                    <a:pt x="13759" y="23264"/>
                  </a:cubicBezTo>
                  <a:cubicBezTo>
                    <a:pt x="14885" y="21711"/>
                    <a:pt x="15830" y="20022"/>
                    <a:pt x="16754" y="18333"/>
                  </a:cubicBezTo>
                  <a:cubicBezTo>
                    <a:pt x="17316" y="17320"/>
                    <a:pt x="17857" y="16306"/>
                    <a:pt x="18420" y="15270"/>
                  </a:cubicBezTo>
                  <a:cubicBezTo>
                    <a:pt x="18437" y="15220"/>
                    <a:pt x="18390" y="15156"/>
                    <a:pt x="18347" y="15156"/>
                  </a:cubicBezTo>
                  <a:cubicBezTo>
                    <a:pt x="18333" y="15156"/>
                    <a:pt x="18318" y="15163"/>
                    <a:pt x="18307" y="15180"/>
                  </a:cubicBezTo>
                  <a:cubicBezTo>
                    <a:pt x="16641" y="16239"/>
                    <a:pt x="15065" y="17567"/>
                    <a:pt x="13871" y="19143"/>
                  </a:cubicBezTo>
                  <a:cubicBezTo>
                    <a:pt x="12655" y="20787"/>
                    <a:pt x="11777" y="22634"/>
                    <a:pt x="11372" y="24638"/>
                  </a:cubicBezTo>
                  <a:cubicBezTo>
                    <a:pt x="11214" y="25448"/>
                    <a:pt x="11147" y="26304"/>
                    <a:pt x="11147" y="27115"/>
                  </a:cubicBezTo>
                  <a:lnTo>
                    <a:pt x="11057" y="26867"/>
                  </a:lnTo>
                  <a:cubicBezTo>
                    <a:pt x="10404" y="24615"/>
                    <a:pt x="9931" y="22273"/>
                    <a:pt x="9796" y="19909"/>
                  </a:cubicBezTo>
                  <a:cubicBezTo>
                    <a:pt x="12385" y="18603"/>
                    <a:pt x="14682" y="16802"/>
                    <a:pt x="16528" y="14595"/>
                  </a:cubicBezTo>
                  <a:cubicBezTo>
                    <a:pt x="17069" y="13942"/>
                    <a:pt x="17542" y="13289"/>
                    <a:pt x="18015" y="12591"/>
                  </a:cubicBezTo>
                  <a:cubicBezTo>
                    <a:pt x="18070" y="12517"/>
                    <a:pt x="18005" y="12444"/>
                    <a:pt x="17930" y="12444"/>
                  </a:cubicBezTo>
                  <a:cubicBezTo>
                    <a:pt x="17913" y="12444"/>
                    <a:pt x="17896" y="12447"/>
                    <a:pt x="17879" y="12456"/>
                  </a:cubicBezTo>
                  <a:cubicBezTo>
                    <a:pt x="15177" y="13717"/>
                    <a:pt x="12633" y="15428"/>
                    <a:pt x="10831" y="17860"/>
                  </a:cubicBezTo>
                  <a:cubicBezTo>
                    <a:pt x="10449" y="18400"/>
                    <a:pt x="10088" y="18986"/>
                    <a:pt x="9773" y="19594"/>
                  </a:cubicBezTo>
                  <a:cubicBezTo>
                    <a:pt x="9683" y="18198"/>
                    <a:pt x="9683" y="16824"/>
                    <a:pt x="9796" y="15406"/>
                  </a:cubicBezTo>
                  <a:cubicBezTo>
                    <a:pt x="11057" y="14910"/>
                    <a:pt x="12295" y="14280"/>
                    <a:pt x="13466" y="13514"/>
                  </a:cubicBezTo>
                  <a:cubicBezTo>
                    <a:pt x="14682" y="12726"/>
                    <a:pt x="15763" y="11780"/>
                    <a:pt x="16754" y="10699"/>
                  </a:cubicBezTo>
                  <a:cubicBezTo>
                    <a:pt x="17316" y="10091"/>
                    <a:pt x="17789" y="9438"/>
                    <a:pt x="18262" y="8785"/>
                  </a:cubicBezTo>
                  <a:cubicBezTo>
                    <a:pt x="18323" y="8725"/>
                    <a:pt x="18275" y="8647"/>
                    <a:pt x="18184" y="8647"/>
                  </a:cubicBezTo>
                  <a:cubicBezTo>
                    <a:pt x="18173" y="8647"/>
                    <a:pt x="18162" y="8648"/>
                    <a:pt x="18150" y="8650"/>
                  </a:cubicBezTo>
                  <a:cubicBezTo>
                    <a:pt x="17497" y="8875"/>
                    <a:pt x="16844" y="9191"/>
                    <a:pt x="16213" y="9528"/>
                  </a:cubicBezTo>
                  <a:cubicBezTo>
                    <a:pt x="15560" y="9866"/>
                    <a:pt x="14952" y="10226"/>
                    <a:pt x="14367" y="10654"/>
                  </a:cubicBezTo>
                  <a:cubicBezTo>
                    <a:pt x="13173" y="11465"/>
                    <a:pt x="12070" y="12388"/>
                    <a:pt x="11124" y="13469"/>
                  </a:cubicBezTo>
                  <a:cubicBezTo>
                    <a:pt x="10674" y="13964"/>
                    <a:pt x="10223" y="14527"/>
                    <a:pt x="9818" y="15090"/>
                  </a:cubicBezTo>
                  <a:cubicBezTo>
                    <a:pt x="9863" y="14865"/>
                    <a:pt x="9863" y="14640"/>
                    <a:pt x="9886" y="14415"/>
                  </a:cubicBezTo>
                  <a:cubicBezTo>
                    <a:pt x="9976" y="13469"/>
                    <a:pt x="10111" y="12501"/>
                    <a:pt x="10268" y="11578"/>
                  </a:cubicBezTo>
                  <a:cubicBezTo>
                    <a:pt x="10831" y="11195"/>
                    <a:pt x="11462" y="10925"/>
                    <a:pt x="12047" y="10632"/>
                  </a:cubicBezTo>
                  <a:cubicBezTo>
                    <a:pt x="12678" y="10294"/>
                    <a:pt x="13286" y="9911"/>
                    <a:pt x="13849" y="9528"/>
                  </a:cubicBezTo>
                  <a:cubicBezTo>
                    <a:pt x="14997" y="8763"/>
                    <a:pt x="16123" y="7885"/>
                    <a:pt x="17136" y="6939"/>
                  </a:cubicBezTo>
                  <a:cubicBezTo>
                    <a:pt x="17744" y="6376"/>
                    <a:pt x="18330" y="5813"/>
                    <a:pt x="18825" y="5182"/>
                  </a:cubicBezTo>
                  <a:cubicBezTo>
                    <a:pt x="18885" y="5122"/>
                    <a:pt x="18838" y="5044"/>
                    <a:pt x="18747" y="5044"/>
                  </a:cubicBezTo>
                  <a:cubicBezTo>
                    <a:pt x="18736" y="5044"/>
                    <a:pt x="18725" y="5045"/>
                    <a:pt x="18713" y="5047"/>
                  </a:cubicBezTo>
                  <a:cubicBezTo>
                    <a:pt x="17339" y="5453"/>
                    <a:pt x="16055" y="6241"/>
                    <a:pt x="14862" y="7029"/>
                  </a:cubicBezTo>
                  <a:cubicBezTo>
                    <a:pt x="13714" y="7795"/>
                    <a:pt x="12610" y="8718"/>
                    <a:pt x="11619" y="9686"/>
                  </a:cubicBezTo>
                  <a:cubicBezTo>
                    <a:pt x="11169" y="10181"/>
                    <a:pt x="10719" y="10654"/>
                    <a:pt x="10336" y="11172"/>
                  </a:cubicBezTo>
                  <a:cubicBezTo>
                    <a:pt x="10358" y="11105"/>
                    <a:pt x="10358" y="11015"/>
                    <a:pt x="10381" y="10925"/>
                  </a:cubicBezTo>
                  <a:cubicBezTo>
                    <a:pt x="10606" y="10249"/>
                    <a:pt x="10944" y="9641"/>
                    <a:pt x="11349" y="9033"/>
                  </a:cubicBezTo>
                  <a:cubicBezTo>
                    <a:pt x="11800" y="8357"/>
                    <a:pt x="12295" y="7750"/>
                    <a:pt x="12813" y="7096"/>
                  </a:cubicBezTo>
                  <a:cubicBezTo>
                    <a:pt x="13871" y="5723"/>
                    <a:pt x="14952" y="4327"/>
                    <a:pt x="15763" y="2773"/>
                  </a:cubicBezTo>
                  <a:cubicBezTo>
                    <a:pt x="16213" y="1962"/>
                    <a:pt x="16551" y="1039"/>
                    <a:pt x="16686" y="116"/>
                  </a:cubicBezTo>
                  <a:cubicBezTo>
                    <a:pt x="16714" y="45"/>
                    <a:pt x="16662" y="1"/>
                    <a:pt x="166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30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0" y="-14400"/>
            <a:ext cx="12192000" cy="6886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457200" y="630700"/>
            <a:ext cx="9277600" cy="76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21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706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1205200" y="1145869"/>
            <a:ext cx="7555600" cy="369906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BIENVENUE</a:t>
            </a:r>
            <a:br>
              <a:rPr lang="en"/>
            </a:br>
            <a:r>
              <a:rPr lang="en"/>
              <a:t>au groupe ACT</a:t>
            </a:r>
            <a:br>
              <a:rPr lang="en"/>
            </a:br>
            <a:br>
              <a:rPr lang="en"/>
            </a:br>
            <a:r>
              <a:rPr lang="en" sz="4800"/>
              <a:t>Séance 4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subTitle" idx="1"/>
          </p:nvPr>
        </p:nvSpPr>
        <p:spPr>
          <a:xfrm>
            <a:off x="663425" y="5445531"/>
            <a:ext cx="75556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Co-animé par Thanh-Lan Ngô et Geneviève Ouellet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353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6B31A-1688-417E-2550-328B2A17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Espace de respiration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315D5-020B-364A-D4B7-CB2715E72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A13DEF-4E6F-A6BE-2570-613EBE0C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5775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6B7CDA-1953-D2F6-0F07-0436EE3C1D66}"/>
              </a:ext>
            </a:extLst>
          </p:cNvPr>
          <p:cNvSpPr txBox="1"/>
          <p:nvPr/>
        </p:nvSpPr>
        <p:spPr>
          <a:xfrm>
            <a:off x="8251373" y="923581"/>
            <a:ext cx="413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2000" kern="0">
                <a:solidFill>
                  <a:srgbClr val="000000"/>
                </a:solidFill>
                <a:latin typeface="Barlow" pitchFamily="2" charset="77"/>
                <a:cs typeface="Arial"/>
                <a:sym typeface="Arial"/>
              </a:rPr>
              <a:t>1. Prendre conscience de votre expérience actuelle (pensées, émotions, sensations corporelles)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922C9C-5BCD-05C9-4388-8753BCB78DEF}"/>
              </a:ext>
            </a:extLst>
          </p:cNvPr>
          <p:cNvSpPr txBox="1"/>
          <p:nvPr/>
        </p:nvSpPr>
        <p:spPr>
          <a:xfrm>
            <a:off x="8251372" y="310813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2000" kern="0">
                <a:solidFill>
                  <a:srgbClr val="000000"/>
                </a:solidFill>
                <a:latin typeface="Barlow" pitchFamily="2" charset="77"/>
                <a:cs typeface="Arial"/>
                <a:sym typeface="Arial"/>
              </a:rPr>
              <a:t>2. Focalisation de l’attention sur la respiration abdominale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7B02B1-C4B3-B7F8-7F43-5287BD57DE93}"/>
              </a:ext>
            </a:extLst>
          </p:cNvPr>
          <p:cNvSpPr txBox="1"/>
          <p:nvPr/>
        </p:nvSpPr>
        <p:spPr>
          <a:xfrm>
            <a:off x="8251372" y="4940704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2000" kern="0">
                <a:solidFill>
                  <a:srgbClr val="000000"/>
                </a:solidFill>
                <a:latin typeface="Barlow" pitchFamily="2" charset="77"/>
                <a:cs typeface="Arial"/>
                <a:sym typeface="Arial"/>
              </a:rPr>
              <a:t>3. Élargissement de l’attention au corps dans son ensemble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7356D5-D3A9-6B3A-60B9-C60CD6629181}"/>
              </a:ext>
            </a:extLst>
          </p:cNvPr>
          <p:cNvSpPr txBox="1"/>
          <p:nvPr/>
        </p:nvSpPr>
        <p:spPr>
          <a:xfrm>
            <a:off x="435429" y="2712568"/>
            <a:ext cx="4548172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3333" kern="0">
                <a:solidFill>
                  <a:srgbClr val="000000"/>
                </a:solidFill>
                <a:latin typeface="Barlow" pitchFamily="2" charset="77"/>
                <a:cs typeface="Arial"/>
                <a:sym typeface="Arial"/>
              </a:rPr>
              <a:t>Espace de respiration en 3 étapes</a:t>
            </a:r>
          </a:p>
        </p:txBody>
      </p:sp>
    </p:spTree>
    <p:extLst>
      <p:ext uri="{BB962C8B-B14F-4D97-AF65-F5344CB8AC3E}">
        <p14:creationId xmlns:p14="http://schemas.microsoft.com/office/powerpoint/2010/main" val="175003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6C55C-57E0-DB3E-D788-165E675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8" y="2687918"/>
            <a:ext cx="11116233" cy="1482164"/>
          </a:xfrm>
        </p:spPr>
        <p:txBody>
          <a:bodyPr/>
          <a:lstStyle/>
          <a:p>
            <a:r>
              <a:rPr lang="fr-FR" sz="8800">
                <a:latin typeface="Playfair Display" pitchFamily="2" charset="77"/>
              </a:rPr>
              <a:t>FÉLICITATIONS!</a:t>
            </a:r>
          </a:p>
        </p:txBody>
      </p:sp>
    </p:spTree>
    <p:extLst>
      <p:ext uri="{BB962C8B-B14F-4D97-AF65-F5344CB8AC3E}">
        <p14:creationId xmlns:p14="http://schemas.microsoft.com/office/powerpoint/2010/main" val="304442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FCFA5-5120-CFB0-FD87-23E8F968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COMPÉTENCES CLÉS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D8C2992-0A33-7AB1-45FB-8AD10EB75581}"/>
              </a:ext>
            </a:extLst>
          </p:cNvPr>
          <p:cNvSpPr/>
          <p:nvPr/>
        </p:nvSpPr>
        <p:spPr>
          <a:xfrm>
            <a:off x="3086379" y="1740780"/>
            <a:ext cx="6375095" cy="41276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FR" sz="1867" kern="0">
              <a:solidFill>
                <a:srgbClr val="50583C"/>
              </a:solidFill>
              <a:latin typeface="Arial"/>
              <a:sym typeface="Arial"/>
            </a:endParaRPr>
          </a:p>
        </p:txBody>
      </p:sp>
      <p:sp>
        <p:nvSpPr>
          <p:cNvPr id="6" name="Flèche courbée vers la droite 5">
            <a:extLst>
              <a:ext uri="{FF2B5EF4-FFF2-40B4-BE49-F238E27FC236}">
                <a16:creationId xmlns:a16="http://schemas.microsoft.com/office/drawing/2014/main" id="{DD6C6414-84B7-AAC7-D385-DB1D0F854A60}"/>
              </a:ext>
            </a:extLst>
          </p:cNvPr>
          <p:cNvSpPr/>
          <p:nvPr/>
        </p:nvSpPr>
        <p:spPr>
          <a:xfrm>
            <a:off x="1579916" y="2431170"/>
            <a:ext cx="1277955" cy="2475009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FR" sz="1867" kern="0">
              <a:solidFill>
                <a:srgbClr val="2D3517"/>
              </a:solidFill>
              <a:latin typeface="Arial"/>
              <a:sym typeface="Arial"/>
            </a:endParaRPr>
          </a:p>
        </p:txBody>
      </p:sp>
      <p:sp>
        <p:nvSpPr>
          <p:cNvPr id="7" name="Flèche courbée vers la droite 6">
            <a:extLst>
              <a:ext uri="{FF2B5EF4-FFF2-40B4-BE49-F238E27FC236}">
                <a16:creationId xmlns:a16="http://schemas.microsoft.com/office/drawing/2014/main" id="{677BCB9C-5ABD-9C54-55FB-1CBF798222D5}"/>
              </a:ext>
            </a:extLst>
          </p:cNvPr>
          <p:cNvSpPr/>
          <p:nvPr/>
        </p:nvSpPr>
        <p:spPr>
          <a:xfrm rot="10800000">
            <a:off x="9689981" y="2431169"/>
            <a:ext cx="1277955" cy="2475009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FR" sz="1867" kern="0">
              <a:solidFill>
                <a:srgbClr val="2D3517"/>
              </a:solidFill>
              <a:latin typeface="Arial"/>
              <a:sym typeface="Arial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1630238F-C102-E3CE-11CE-3A056AC8C886}"/>
              </a:ext>
            </a:extLst>
          </p:cNvPr>
          <p:cNvSpPr txBox="1"/>
          <p:nvPr/>
        </p:nvSpPr>
        <p:spPr>
          <a:xfrm>
            <a:off x="3447329" y="2079523"/>
            <a:ext cx="5653193" cy="340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3000"/>
              </a:lnSpc>
              <a:buClr>
                <a:srgbClr val="000000"/>
              </a:buClr>
            </a:pPr>
            <a:r>
              <a:rPr lang="fr-FR" sz="1600" b="1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PLEINE CONSCIENCE</a:t>
            </a:r>
            <a:endParaRPr lang="fr-CA" sz="1600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Entraînement à la conscience du moment présent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Observer et se déprendre des barrières qui empêchent d’agir selon nos valeurs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Renforcer le soi résilient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09585" defTabSz="1219170">
              <a:lnSpc>
                <a:spcPct val="113000"/>
              </a:lnSpc>
              <a:buClr>
                <a:srgbClr val="000000"/>
              </a:buClr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lnSpc>
                <a:spcPct val="113000"/>
              </a:lnSpc>
              <a:buClr>
                <a:srgbClr val="000000"/>
              </a:buClr>
            </a:pPr>
            <a:r>
              <a:rPr lang="fr-FR" sz="1600" b="1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ACTIONS BASÉES SUR NOS VALEURS</a:t>
            </a:r>
            <a:endParaRPr lang="fr-CA" sz="1600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Définir nos valeurs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S’engager en pleine conscience dans des actions basées sur nos valeurs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Utiliser les valeurs comme un guide pour nos objectifs de vie et nos comportements au quotidien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79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5A0B47F-7D11-5D65-11AB-ECC3337B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FA97C8-7521-BA9D-8491-8B8EAC93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7" y="0"/>
            <a:ext cx="13126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Retour sur les actions engagées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536632"/>
            <a:ext cx="10272000" cy="4457768"/>
          </a:xfrm>
        </p:spPr>
        <p:txBody>
          <a:bodyPr/>
          <a:lstStyle/>
          <a:p>
            <a:pPr marL="186262" indent="0" algn="l">
              <a:buNone/>
            </a:pPr>
            <a:r>
              <a:rPr lang="fr-FR" sz="2133"/>
              <a:t>Discuter en groupe de 2 ou 3</a:t>
            </a:r>
          </a:p>
          <a:p>
            <a:pPr algn="l"/>
            <a:r>
              <a:rPr lang="fr-FR" sz="2133"/>
              <a:t>La facilité ou difficulté à réaliser les trois actions basées sur les valeurs</a:t>
            </a:r>
          </a:p>
          <a:p>
            <a:pPr algn="l"/>
            <a:r>
              <a:rPr lang="fr-FR" sz="2133"/>
              <a:t>Les conséquences de faire ou non les actions basées sur les valeurs (impacts sur vous et/ou sur les autres)</a:t>
            </a:r>
          </a:p>
          <a:p>
            <a:pPr algn="l"/>
            <a:r>
              <a:rPr lang="fr-FR" sz="2133"/>
              <a:t>Tout passager (pensées, sentiments, envies, humeurs non aidantes) qui a failli vous empêcher ou qui vous a empêché d’entreprendre une action basée sur les valeurs</a:t>
            </a:r>
          </a:p>
          <a:p>
            <a:pPr algn="l"/>
            <a:r>
              <a:rPr lang="fr-FR" sz="2133"/>
              <a:t>Tout obstacle externe qui a failli ou qui vous a empêché d’agir cette semaine</a:t>
            </a:r>
          </a:p>
          <a:p>
            <a:pPr algn="l"/>
            <a:r>
              <a:rPr lang="fr-FR" sz="2133"/>
              <a:t>Votre impression générale sur cet exercice d’utiliser avec conscience une valeur pour guider vos actions</a:t>
            </a:r>
          </a:p>
        </p:txBody>
      </p:sp>
    </p:spTree>
    <p:extLst>
      <p:ext uri="{BB962C8B-B14F-4D97-AF65-F5344CB8AC3E}">
        <p14:creationId xmlns:p14="http://schemas.microsoft.com/office/powerpoint/2010/main" val="5214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E5AA65-608A-BACA-1441-C26A86C49A4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79951" y="809843"/>
            <a:ext cx="9027733" cy="52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0FCA2D5-5E57-8FA4-4F80-1DB8E3D9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2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5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50BBC3-E3ED-8C4C-AD68-BE15168F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FCFA5-5120-CFB0-FD87-23E8F968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COMPÉTENCES CLÉS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D8C2992-0A33-7AB1-45FB-8AD10EB75581}"/>
              </a:ext>
            </a:extLst>
          </p:cNvPr>
          <p:cNvSpPr/>
          <p:nvPr/>
        </p:nvSpPr>
        <p:spPr>
          <a:xfrm>
            <a:off x="3086379" y="1740780"/>
            <a:ext cx="6375095" cy="41276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FR" sz="1867" kern="0">
              <a:solidFill>
                <a:srgbClr val="50583C"/>
              </a:solidFill>
              <a:latin typeface="Arial"/>
              <a:sym typeface="Arial"/>
            </a:endParaRPr>
          </a:p>
        </p:txBody>
      </p:sp>
      <p:sp>
        <p:nvSpPr>
          <p:cNvPr id="6" name="Flèche courbée vers la droite 5">
            <a:extLst>
              <a:ext uri="{FF2B5EF4-FFF2-40B4-BE49-F238E27FC236}">
                <a16:creationId xmlns:a16="http://schemas.microsoft.com/office/drawing/2014/main" id="{DD6C6414-84B7-AAC7-D385-DB1D0F854A60}"/>
              </a:ext>
            </a:extLst>
          </p:cNvPr>
          <p:cNvSpPr/>
          <p:nvPr/>
        </p:nvSpPr>
        <p:spPr>
          <a:xfrm>
            <a:off x="1579916" y="2431170"/>
            <a:ext cx="1277955" cy="2475009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FR" sz="1867" kern="0">
              <a:solidFill>
                <a:srgbClr val="2D3517"/>
              </a:solidFill>
              <a:latin typeface="Arial"/>
              <a:sym typeface="Arial"/>
            </a:endParaRPr>
          </a:p>
        </p:txBody>
      </p:sp>
      <p:sp>
        <p:nvSpPr>
          <p:cNvPr id="7" name="Flèche courbée vers la droite 6">
            <a:extLst>
              <a:ext uri="{FF2B5EF4-FFF2-40B4-BE49-F238E27FC236}">
                <a16:creationId xmlns:a16="http://schemas.microsoft.com/office/drawing/2014/main" id="{677BCB9C-5ABD-9C54-55FB-1CBF798222D5}"/>
              </a:ext>
            </a:extLst>
          </p:cNvPr>
          <p:cNvSpPr/>
          <p:nvPr/>
        </p:nvSpPr>
        <p:spPr>
          <a:xfrm rot="10800000">
            <a:off x="9689981" y="2431169"/>
            <a:ext cx="1277955" cy="2475009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FR" sz="1867" kern="0">
              <a:solidFill>
                <a:srgbClr val="2D3517"/>
              </a:solidFill>
              <a:latin typeface="Arial"/>
              <a:sym typeface="Arial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1630238F-C102-E3CE-11CE-3A056AC8C886}"/>
              </a:ext>
            </a:extLst>
          </p:cNvPr>
          <p:cNvSpPr txBox="1"/>
          <p:nvPr/>
        </p:nvSpPr>
        <p:spPr>
          <a:xfrm>
            <a:off x="3447329" y="2079523"/>
            <a:ext cx="5653193" cy="340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3000"/>
              </a:lnSpc>
              <a:buClr>
                <a:srgbClr val="000000"/>
              </a:buClr>
            </a:pPr>
            <a:r>
              <a:rPr lang="fr-FR" sz="1600" b="1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PLEINE CONSCIENCE</a:t>
            </a:r>
            <a:endParaRPr lang="fr-CA" sz="1600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Entraînement à la conscience du moment présent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Observer et se déprendre des barrières qui empêchent d’agir selon nos valeurs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Renforcer le soi résilient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09585" defTabSz="1219170">
              <a:lnSpc>
                <a:spcPct val="113000"/>
              </a:lnSpc>
              <a:buClr>
                <a:srgbClr val="000000"/>
              </a:buClr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lnSpc>
                <a:spcPct val="113000"/>
              </a:lnSpc>
              <a:buClr>
                <a:srgbClr val="000000"/>
              </a:buClr>
            </a:pPr>
            <a:r>
              <a:rPr lang="fr-FR" sz="1600" b="1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ACTIONS BASÉES SUR NOS VALEURS</a:t>
            </a:r>
            <a:endParaRPr lang="fr-CA" sz="1600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Définir nos valeurs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S’engager en pleine conscience dans des actions basées sur nos valeurs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13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609585" algn="l"/>
              </a:tabLst>
            </a:pPr>
            <a:r>
              <a:rPr lang="fr-FR" sz="1600" kern="0">
                <a:solidFill>
                  <a:srgbClr val="000000"/>
                </a:solidFill>
                <a:latin typeface="Barlow" pitchFamily="2" charset="77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Utiliser les valeurs comme un guide pour nos objectifs de vie et nos comportements au quotidien</a:t>
            </a:r>
            <a:endParaRPr lang="fr-CA" sz="1600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76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 retenez-vous du groupe?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536632"/>
            <a:ext cx="10272000" cy="4457768"/>
          </a:xfrm>
        </p:spPr>
        <p:txBody>
          <a:bodyPr/>
          <a:lstStyle/>
          <a:p>
            <a:pPr algn="l"/>
            <a:r>
              <a:rPr lang="fr-FR" sz="3200"/>
              <a:t>Quel impact a eu le groupe dans votre vie? Avez-vous observé des changements?</a:t>
            </a:r>
          </a:p>
          <a:p>
            <a:pPr algn="l"/>
            <a:endParaRPr lang="fr-FR" sz="3200"/>
          </a:p>
          <a:p>
            <a:pPr algn="l"/>
            <a:r>
              <a:rPr lang="fr-FR" sz="3200"/>
              <a:t>Qu’avez-vous trouvé plus aidant? Moins aidant?</a:t>
            </a:r>
          </a:p>
          <a:p>
            <a:pPr algn="l"/>
            <a:endParaRPr lang="fr-FR" sz="3200"/>
          </a:p>
          <a:p>
            <a:pPr algn="l"/>
            <a:r>
              <a:rPr lang="fr-FR" sz="3200"/>
              <a:t>Dans quel domaine de votre vie aimeriez-vous continuer d’appliquer les compétences travaillées?</a:t>
            </a:r>
          </a:p>
        </p:txBody>
      </p:sp>
    </p:spTree>
    <p:extLst>
      <p:ext uri="{BB962C8B-B14F-4D97-AF65-F5344CB8AC3E}">
        <p14:creationId xmlns:p14="http://schemas.microsoft.com/office/powerpoint/2010/main" val="581637939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ability Guide for Business by Slidesgo">
  <a:themeElements>
    <a:clrScheme name="Simple Light">
      <a:dk1>
        <a:srgbClr val="2D3517"/>
      </a:dk1>
      <a:lt1>
        <a:srgbClr val="50583C"/>
      </a:lt1>
      <a:dk2>
        <a:srgbClr val="F6F9F3"/>
      </a:dk2>
      <a:lt2>
        <a:srgbClr val="98A284"/>
      </a:lt2>
      <a:accent1>
        <a:srgbClr val="9EB86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D35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Macintosh PowerPoint</Application>
  <PresentationFormat>Grand écran</PresentationFormat>
  <Paragraphs>41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Barlow</vt:lpstr>
      <vt:lpstr>Bebas Neue</vt:lpstr>
      <vt:lpstr>Calibri</vt:lpstr>
      <vt:lpstr>Karla</vt:lpstr>
      <vt:lpstr>Karla Medium</vt:lpstr>
      <vt:lpstr>Nunito Light</vt:lpstr>
      <vt:lpstr>Playfair Display</vt:lpstr>
      <vt:lpstr>Playfair Display Medium</vt:lpstr>
      <vt:lpstr>Times New Roman</vt:lpstr>
      <vt:lpstr>Sustainability Guide for Business by Slidesgo</vt:lpstr>
      <vt:lpstr>BIENVENUE au groupe ACT  Séance 4</vt:lpstr>
      <vt:lpstr>COMPÉTENCES CLÉS</vt:lpstr>
      <vt:lpstr>Présentation PowerPoint</vt:lpstr>
      <vt:lpstr>Retour sur les actions engagées</vt:lpstr>
      <vt:lpstr>Présentation PowerPoint</vt:lpstr>
      <vt:lpstr>Présentation PowerPoint</vt:lpstr>
      <vt:lpstr>Présentation PowerPoint</vt:lpstr>
      <vt:lpstr>COMPÉTENCES CLÉS</vt:lpstr>
      <vt:lpstr>Que retenez-vous du groupe?</vt:lpstr>
      <vt:lpstr>Espace de respiration</vt:lpstr>
      <vt:lpstr>FÉLICITATIONS!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au groupe ACT  Séance 4</dc:title>
  <dc:creator>Microsoft Office User</dc:creator>
  <cp:lastModifiedBy>Microsoft Office User</cp:lastModifiedBy>
  <cp:revision>1</cp:revision>
  <dcterms:created xsi:type="dcterms:W3CDTF">2024-05-31T20:07:34Z</dcterms:created>
  <dcterms:modified xsi:type="dcterms:W3CDTF">2024-05-31T20:09:20Z</dcterms:modified>
</cp:coreProperties>
</file>